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7" r:id="rId4"/>
    <p:sldId id="278" r:id="rId5"/>
    <p:sldId id="283" r:id="rId6"/>
    <p:sldId id="295" r:id="rId7"/>
    <p:sldId id="289" r:id="rId8"/>
    <p:sldId id="280" r:id="rId9"/>
    <p:sldId id="281" r:id="rId10"/>
    <p:sldId id="282" r:id="rId11"/>
    <p:sldId id="288" r:id="rId12"/>
    <p:sldId id="294" r:id="rId13"/>
    <p:sldId id="293" r:id="rId14"/>
    <p:sldId id="296" r:id="rId15"/>
    <p:sldId id="292" r:id="rId16"/>
    <p:sldId id="297" r:id="rId17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5" autoAdjust="0"/>
    <p:restoredTop sz="94660"/>
  </p:normalViewPr>
  <p:slideViewPr>
    <p:cSldViewPr>
      <p:cViewPr>
        <p:scale>
          <a:sx n="100" d="100"/>
          <a:sy n="100" d="100"/>
        </p:scale>
        <p:origin x="-44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 язык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100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numFmt formatCode="0.0%" sourceLinked="0"/>
            <c:showVal val="1"/>
          </c:dLbls>
          <c:cat>
            <c:strRef>
              <c:f>Лист1!$A$2:$A$15</c:f>
              <c:strCache>
                <c:ptCount val="14"/>
                <c:pt idx="1">
                  <c:v>Русский язык</c:v>
                </c:pt>
                <c:pt idx="2">
                  <c:v>Математика (профильный уровень)</c:v>
                </c:pt>
                <c:pt idx="3">
                  <c:v>Математика (базовый уровень)</c:v>
                </c:pt>
                <c:pt idx="4">
                  <c:v>Физика</c:v>
                </c:pt>
                <c:pt idx="5">
                  <c:v>Химия</c:v>
                </c:pt>
                <c:pt idx="6">
                  <c:v>Информатика</c:v>
                </c:pt>
                <c:pt idx="7">
                  <c:v>Биология</c:v>
                </c:pt>
                <c:pt idx="8">
                  <c:v>История</c:v>
                </c:pt>
                <c:pt idx="9">
                  <c:v>Обществознание</c:v>
                </c:pt>
                <c:pt idx="10">
                  <c:v>География</c:v>
                </c:pt>
                <c:pt idx="11">
                  <c:v>Литература</c:v>
                </c:pt>
                <c:pt idx="12">
                  <c:v>Английский язык</c:v>
                </c:pt>
                <c:pt idx="13">
                  <c:v>Французский язык</c:v>
                </c:pt>
              </c:strCache>
            </c:strRef>
          </c:cat>
          <c:val>
            <c:numRef>
              <c:f>Лист1!$B$2:$B$15</c:f>
              <c:numCache>
                <c:formatCode>0%</c:formatCode>
                <c:ptCount val="14"/>
                <c:pt idx="1">
                  <c:v>0.99901283316880563</c:v>
                </c:pt>
                <c:pt idx="2">
                  <c:v>0.75123395853899366</c:v>
                </c:pt>
                <c:pt idx="3">
                  <c:v>0.91115498519249749</c:v>
                </c:pt>
                <c:pt idx="4">
                  <c:v>0.27936821322803584</c:v>
                </c:pt>
                <c:pt idx="5">
                  <c:v>0.13228035538005922</c:v>
                </c:pt>
                <c:pt idx="6">
                  <c:v>0.16189536031589358</c:v>
                </c:pt>
                <c:pt idx="7">
                  <c:v>0.14906219151036557</c:v>
                </c:pt>
                <c:pt idx="8">
                  <c:v>0.16189536031589358</c:v>
                </c:pt>
                <c:pt idx="9">
                  <c:v>0.53010858835143138</c:v>
                </c:pt>
                <c:pt idx="10">
                  <c:v>2.5666337611056311E-2</c:v>
                </c:pt>
                <c:pt idx="11">
                  <c:v>7.6999012833168887E-2</c:v>
                </c:pt>
                <c:pt idx="12">
                  <c:v>0.12537018756169793</c:v>
                </c:pt>
                <c:pt idx="13">
                  <c:v>9.8716683119447375E-4</c:v>
                </c:pt>
              </c:numCache>
            </c:numRef>
          </c:val>
        </c:ser>
        <c:axId val="62442880"/>
        <c:axId val="30703616"/>
      </c:barChart>
      <c:catAx>
        <c:axId val="62442880"/>
        <c:scaling>
          <c:orientation val="minMax"/>
        </c:scaling>
        <c:axPos val="l"/>
        <c:numFmt formatCode="General" sourceLinked="1"/>
        <c:tickLblPos val="nextTo"/>
        <c:crossAx val="30703616"/>
        <c:crosses val="autoZero"/>
        <c:auto val="1"/>
        <c:lblAlgn val="ctr"/>
        <c:lblOffset val="100"/>
      </c:catAx>
      <c:valAx>
        <c:axId val="30703616"/>
        <c:scaling>
          <c:orientation val="minMax"/>
        </c:scaling>
        <c:delete val="1"/>
        <c:axPos val="b"/>
        <c:majorGridlines/>
        <c:numFmt formatCode="General" sourceLinked="1"/>
        <c:tickLblPos val="none"/>
        <c:crossAx val="62442880"/>
        <c:crosses val="autoZero"/>
        <c:crossBetween val="between"/>
      </c:valAx>
    </c:plotArea>
    <c:plotVisOnly val="1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5FC71D-1240-4BAB-9A26-D2BCFE095409}" type="doc">
      <dgm:prSet loTypeId="urn:microsoft.com/office/officeart/2005/8/layout/hierarchy1" loCatId="hierarchy" qsTypeId="urn:microsoft.com/office/officeart/2005/8/quickstyle/3d2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88B25B24-0166-4880-962C-BF66420B415D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Формы </a:t>
          </a:r>
        </a:p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проведения государственной итоговой аттестации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C33818E-E8A8-4753-9B35-D108CC55DF42}" type="parTrans" cxnId="{2DDC3199-0F32-4F4A-B00F-9C9A27980547}">
      <dgm:prSet/>
      <dgm:spPr/>
      <dgm:t>
        <a:bodyPr/>
        <a:lstStyle/>
        <a:p>
          <a:pPr algn="ctr"/>
          <a:endParaRPr lang="ru-RU"/>
        </a:p>
      </dgm:t>
    </dgm:pt>
    <dgm:pt modelId="{6BADF923-4CFC-4BEA-BC8F-BEE69124AD78}" type="sibTrans" cxnId="{2DDC3199-0F32-4F4A-B00F-9C9A27980547}">
      <dgm:prSet/>
      <dgm:spPr/>
      <dgm:t>
        <a:bodyPr/>
        <a:lstStyle/>
        <a:p>
          <a:pPr algn="ctr"/>
          <a:endParaRPr lang="ru-RU"/>
        </a:p>
      </dgm:t>
    </dgm:pt>
    <dgm:pt modelId="{BDD81ED5-D698-4733-A24C-3AAE00A19FED}">
      <dgm:prSet phldrT="[Текст]" custT="1"/>
      <dgm:spPr/>
      <dgm:t>
        <a:bodyPr/>
        <a:lstStyle/>
        <a:p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Основной/ единый государственный экзамен – </a:t>
          </a:r>
          <a:r>
            <a:rPr lang="ru-RU" sz="14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ОГЭ/ЕГЭ</a:t>
          </a:r>
          <a:endParaRPr lang="ru-RU" sz="1400" b="1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601C4B-6BDD-4459-A88D-83841042F427}" type="parTrans" cxnId="{2246B2BE-EB72-48A6-9ADE-0421DF34FCC4}">
      <dgm:prSet/>
      <dgm:spPr/>
      <dgm:t>
        <a:bodyPr/>
        <a:lstStyle/>
        <a:p>
          <a:pPr algn="ctr"/>
          <a:endParaRPr lang="ru-RU"/>
        </a:p>
      </dgm:t>
    </dgm:pt>
    <dgm:pt modelId="{65DB50B4-05ED-40AF-B6E7-E9E995BEAA8F}" type="sibTrans" cxnId="{2246B2BE-EB72-48A6-9ADE-0421DF34FCC4}">
      <dgm:prSet/>
      <dgm:spPr/>
      <dgm:t>
        <a:bodyPr/>
        <a:lstStyle/>
        <a:p>
          <a:pPr algn="ctr"/>
          <a:endParaRPr lang="ru-RU"/>
        </a:p>
      </dgm:t>
    </dgm:pt>
    <dgm:pt modelId="{5B4C3025-D504-4AAD-91F7-D88B3DC993A1}">
      <dgm:prSet phldrT="[Текст]" custT="1"/>
      <dgm:spPr/>
      <dgm:t>
        <a:bodyPr/>
        <a:lstStyle/>
        <a:p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Государственный выпускной экзамен - </a:t>
          </a:r>
          <a:r>
            <a: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ГВЭ</a:t>
          </a:r>
          <a:endParaRPr lang="ru-RU" sz="1400" b="1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F040DE1-6893-425C-9986-11AB90C77AA8}" type="parTrans" cxnId="{3D4275BF-5C4C-4421-A5D5-0E46A086532B}">
      <dgm:prSet/>
      <dgm:spPr/>
      <dgm:t>
        <a:bodyPr/>
        <a:lstStyle/>
        <a:p>
          <a:pPr algn="ctr"/>
          <a:endParaRPr lang="ru-RU"/>
        </a:p>
      </dgm:t>
    </dgm:pt>
    <dgm:pt modelId="{4B833345-77F7-40BF-B917-E044803A7CF6}" type="sibTrans" cxnId="{3D4275BF-5C4C-4421-A5D5-0E46A086532B}">
      <dgm:prSet/>
      <dgm:spPr/>
      <dgm:t>
        <a:bodyPr/>
        <a:lstStyle/>
        <a:p>
          <a:pPr algn="ctr"/>
          <a:endParaRPr lang="ru-RU"/>
        </a:p>
      </dgm:t>
    </dgm:pt>
    <dgm:pt modelId="{2C8F85EB-3C1F-46D0-A489-F1AAC62D9F37}" type="pres">
      <dgm:prSet presAssocID="{935FC71D-1240-4BAB-9A26-D2BCFE09540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B2A2C0-57CB-4F91-BFF7-3265C7071607}" type="pres">
      <dgm:prSet presAssocID="{88B25B24-0166-4880-962C-BF66420B415D}" presName="hierRoot1" presStyleCnt="0"/>
      <dgm:spPr/>
      <dgm:t>
        <a:bodyPr/>
        <a:lstStyle/>
        <a:p>
          <a:endParaRPr lang="ru-RU"/>
        </a:p>
      </dgm:t>
    </dgm:pt>
    <dgm:pt modelId="{4E6E0550-D95D-4EBF-BB26-B761BB24378F}" type="pres">
      <dgm:prSet presAssocID="{88B25B24-0166-4880-962C-BF66420B415D}" presName="composite" presStyleCnt="0"/>
      <dgm:spPr/>
      <dgm:t>
        <a:bodyPr/>
        <a:lstStyle/>
        <a:p>
          <a:endParaRPr lang="ru-RU"/>
        </a:p>
      </dgm:t>
    </dgm:pt>
    <dgm:pt modelId="{A6817EC0-83AD-4991-803F-FA58DB797836}" type="pres">
      <dgm:prSet presAssocID="{88B25B24-0166-4880-962C-BF66420B415D}" presName="background" presStyleLbl="node0" presStyleIdx="0" presStyleCn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992FE0F1-1884-4B2D-AD96-EF5BC3230670}" type="pres">
      <dgm:prSet presAssocID="{88B25B24-0166-4880-962C-BF66420B415D}" presName="text" presStyleLbl="fgAcc0" presStyleIdx="0" presStyleCnt="1" custScaleX="212453" custScaleY="106991" custLinFactNeighborX="8419" custLinFactNeighborY="-10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1F0D2E-4937-4061-B2C4-30517A010BA1}" type="pres">
      <dgm:prSet presAssocID="{88B25B24-0166-4880-962C-BF66420B415D}" presName="hierChild2" presStyleCnt="0"/>
      <dgm:spPr/>
      <dgm:t>
        <a:bodyPr/>
        <a:lstStyle/>
        <a:p>
          <a:endParaRPr lang="ru-RU"/>
        </a:p>
      </dgm:t>
    </dgm:pt>
    <dgm:pt modelId="{D5EC57DF-2175-4F8A-AC8A-0465F0451AEB}" type="pres">
      <dgm:prSet presAssocID="{1B601C4B-6BDD-4459-A88D-83841042F42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C8DCCB72-3A78-4EBF-9739-98CD468CE746}" type="pres">
      <dgm:prSet presAssocID="{BDD81ED5-D698-4733-A24C-3AAE00A19FED}" presName="hierRoot2" presStyleCnt="0"/>
      <dgm:spPr/>
      <dgm:t>
        <a:bodyPr/>
        <a:lstStyle/>
        <a:p>
          <a:endParaRPr lang="ru-RU"/>
        </a:p>
      </dgm:t>
    </dgm:pt>
    <dgm:pt modelId="{7375BFC8-57F1-40ED-BDB0-DD844FEDB982}" type="pres">
      <dgm:prSet presAssocID="{BDD81ED5-D698-4733-A24C-3AAE00A19FED}" presName="composite2" presStyleCnt="0"/>
      <dgm:spPr/>
      <dgm:t>
        <a:bodyPr/>
        <a:lstStyle/>
        <a:p>
          <a:endParaRPr lang="ru-RU"/>
        </a:p>
      </dgm:t>
    </dgm:pt>
    <dgm:pt modelId="{2CF4BA57-961A-4FCF-8CC1-5A99605133D1}" type="pres">
      <dgm:prSet presAssocID="{BDD81ED5-D698-4733-A24C-3AAE00A19FED}" presName="background2" presStyleLbl="node2" presStyleIdx="0" presStyleCnt="2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D2B80F19-2E9B-49F3-AC49-853B16E6AD2C}" type="pres">
      <dgm:prSet presAssocID="{BDD81ED5-D698-4733-A24C-3AAE00A19FED}" presName="text2" presStyleLbl="fgAcc2" presStyleIdx="0" presStyleCnt="2" custScaleX="102169" custScaleY="84445" custLinFactNeighborX="3929" custLinFactNeighborY="-19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0C4F58-8F68-46A6-8BB5-5C495D45CD62}" type="pres">
      <dgm:prSet presAssocID="{BDD81ED5-D698-4733-A24C-3AAE00A19FED}" presName="hierChild3" presStyleCnt="0"/>
      <dgm:spPr/>
      <dgm:t>
        <a:bodyPr/>
        <a:lstStyle/>
        <a:p>
          <a:endParaRPr lang="ru-RU"/>
        </a:p>
      </dgm:t>
    </dgm:pt>
    <dgm:pt modelId="{B0D6F533-20DA-40B2-84ED-FC51D0949572}" type="pres">
      <dgm:prSet presAssocID="{4F040DE1-6893-425C-9986-11AB90C77AA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420BF79-F822-4DB7-8C1A-67417AD50B93}" type="pres">
      <dgm:prSet presAssocID="{5B4C3025-D504-4AAD-91F7-D88B3DC993A1}" presName="hierRoot2" presStyleCnt="0"/>
      <dgm:spPr/>
      <dgm:t>
        <a:bodyPr/>
        <a:lstStyle/>
        <a:p>
          <a:endParaRPr lang="ru-RU"/>
        </a:p>
      </dgm:t>
    </dgm:pt>
    <dgm:pt modelId="{453FE24D-6559-4F66-A202-8316D0BE76CD}" type="pres">
      <dgm:prSet presAssocID="{5B4C3025-D504-4AAD-91F7-D88B3DC993A1}" presName="composite2" presStyleCnt="0"/>
      <dgm:spPr/>
      <dgm:t>
        <a:bodyPr/>
        <a:lstStyle/>
        <a:p>
          <a:endParaRPr lang="ru-RU"/>
        </a:p>
      </dgm:t>
    </dgm:pt>
    <dgm:pt modelId="{C5383235-FCDB-4A8C-BD65-028F6930E0B9}" type="pres">
      <dgm:prSet presAssocID="{5B4C3025-D504-4AAD-91F7-D88B3DC993A1}" presName="background2" presStyleLbl="node2" presStyleIdx="1" presStyleCnt="2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AB9EE5BC-8497-4C14-9067-4C2AF0FA55A1}" type="pres">
      <dgm:prSet presAssocID="{5B4C3025-D504-4AAD-91F7-D88B3DC993A1}" presName="text2" presStyleLbl="fgAcc2" presStyleIdx="1" presStyleCnt="2" custScaleX="102986" custScaleY="78179" custLinFactNeighborX="-1303" custLinFactNeighborY="-13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3D8C7E-344B-4608-8EB6-4A1B0561FA48}" type="pres">
      <dgm:prSet presAssocID="{5B4C3025-D504-4AAD-91F7-D88B3DC993A1}" presName="hierChild3" presStyleCnt="0"/>
      <dgm:spPr/>
      <dgm:t>
        <a:bodyPr/>
        <a:lstStyle/>
        <a:p>
          <a:endParaRPr lang="ru-RU"/>
        </a:p>
      </dgm:t>
    </dgm:pt>
  </dgm:ptLst>
  <dgm:cxnLst>
    <dgm:cxn modelId="{2246B2BE-EB72-48A6-9ADE-0421DF34FCC4}" srcId="{88B25B24-0166-4880-962C-BF66420B415D}" destId="{BDD81ED5-D698-4733-A24C-3AAE00A19FED}" srcOrd="0" destOrd="0" parTransId="{1B601C4B-6BDD-4459-A88D-83841042F427}" sibTransId="{65DB50B4-05ED-40AF-B6E7-E9E995BEAA8F}"/>
    <dgm:cxn modelId="{E7D6F31C-BFC4-4210-A528-427D2928EFF8}" type="presOf" srcId="{BDD81ED5-D698-4733-A24C-3AAE00A19FED}" destId="{D2B80F19-2E9B-49F3-AC49-853B16E6AD2C}" srcOrd="0" destOrd="0" presId="urn:microsoft.com/office/officeart/2005/8/layout/hierarchy1"/>
    <dgm:cxn modelId="{09F8E17D-6DB1-4198-9F2D-FECA97C8E783}" type="presOf" srcId="{935FC71D-1240-4BAB-9A26-D2BCFE095409}" destId="{2C8F85EB-3C1F-46D0-A489-F1AAC62D9F37}" srcOrd="0" destOrd="0" presId="urn:microsoft.com/office/officeart/2005/8/layout/hierarchy1"/>
    <dgm:cxn modelId="{92458709-4CAB-4ECA-8897-1901B61DB75F}" type="presOf" srcId="{1B601C4B-6BDD-4459-A88D-83841042F427}" destId="{D5EC57DF-2175-4F8A-AC8A-0465F0451AEB}" srcOrd="0" destOrd="0" presId="urn:microsoft.com/office/officeart/2005/8/layout/hierarchy1"/>
    <dgm:cxn modelId="{BEF09D4F-49F4-4E98-ABB7-AC39E13AFB5C}" type="presOf" srcId="{5B4C3025-D504-4AAD-91F7-D88B3DC993A1}" destId="{AB9EE5BC-8497-4C14-9067-4C2AF0FA55A1}" srcOrd="0" destOrd="0" presId="urn:microsoft.com/office/officeart/2005/8/layout/hierarchy1"/>
    <dgm:cxn modelId="{0B0EE72A-A5C0-4C52-8655-5B41CEFFF9C3}" type="presOf" srcId="{4F040DE1-6893-425C-9986-11AB90C77AA8}" destId="{B0D6F533-20DA-40B2-84ED-FC51D0949572}" srcOrd="0" destOrd="0" presId="urn:microsoft.com/office/officeart/2005/8/layout/hierarchy1"/>
    <dgm:cxn modelId="{2DDC3199-0F32-4F4A-B00F-9C9A27980547}" srcId="{935FC71D-1240-4BAB-9A26-D2BCFE095409}" destId="{88B25B24-0166-4880-962C-BF66420B415D}" srcOrd="0" destOrd="0" parTransId="{3C33818E-E8A8-4753-9B35-D108CC55DF42}" sibTransId="{6BADF923-4CFC-4BEA-BC8F-BEE69124AD78}"/>
    <dgm:cxn modelId="{3D4275BF-5C4C-4421-A5D5-0E46A086532B}" srcId="{88B25B24-0166-4880-962C-BF66420B415D}" destId="{5B4C3025-D504-4AAD-91F7-D88B3DC993A1}" srcOrd="1" destOrd="0" parTransId="{4F040DE1-6893-425C-9986-11AB90C77AA8}" sibTransId="{4B833345-77F7-40BF-B917-E044803A7CF6}"/>
    <dgm:cxn modelId="{777C8D46-5442-47C8-A0D5-918912204DBA}" type="presOf" srcId="{88B25B24-0166-4880-962C-BF66420B415D}" destId="{992FE0F1-1884-4B2D-AD96-EF5BC3230670}" srcOrd="0" destOrd="0" presId="urn:microsoft.com/office/officeart/2005/8/layout/hierarchy1"/>
    <dgm:cxn modelId="{5B3499CC-F333-4D3D-9E80-302F5A2637C6}" type="presParOf" srcId="{2C8F85EB-3C1F-46D0-A489-F1AAC62D9F37}" destId="{A5B2A2C0-57CB-4F91-BFF7-3265C7071607}" srcOrd="0" destOrd="0" presId="urn:microsoft.com/office/officeart/2005/8/layout/hierarchy1"/>
    <dgm:cxn modelId="{E96D6A26-4E95-4622-A85D-FA22D1866A8F}" type="presParOf" srcId="{A5B2A2C0-57CB-4F91-BFF7-3265C7071607}" destId="{4E6E0550-D95D-4EBF-BB26-B761BB24378F}" srcOrd="0" destOrd="0" presId="urn:microsoft.com/office/officeart/2005/8/layout/hierarchy1"/>
    <dgm:cxn modelId="{1B70FEF7-C7B5-4E31-BADB-F85CA2B0CE9C}" type="presParOf" srcId="{4E6E0550-D95D-4EBF-BB26-B761BB24378F}" destId="{A6817EC0-83AD-4991-803F-FA58DB797836}" srcOrd="0" destOrd="0" presId="urn:microsoft.com/office/officeart/2005/8/layout/hierarchy1"/>
    <dgm:cxn modelId="{8DD176CE-01BB-4CBD-AF9B-3CB6DB6F6A4E}" type="presParOf" srcId="{4E6E0550-D95D-4EBF-BB26-B761BB24378F}" destId="{992FE0F1-1884-4B2D-AD96-EF5BC3230670}" srcOrd="1" destOrd="0" presId="urn:microsoft.com/office/officeart/2005/8/layout/hierarchy1"/>
    <dgm:cxn modelId="{3C5BC8C2-CAF4-4722-8398-9BD27D14D2C1}" type="presParOf" srcId="{A5B2A2C0-57CB-4F91-BFF7-3265C7071607}" destId="{221F0D2E-4937-4061-B2C4-30517A010BA1}" srcOrd="1" destOrd="0" presId="urn:microsoft.com/office/officeart/2005/8/layout/hierarchy1"/>
    <dgm:cxn modelId="{7494490E-4804-4A78-9FF0-7233AB78908B}" type="presParOf" srcId="{221F0D2E-4937-4061-B2C4-30517A010BA1}" destId="{D5EC57DF-2175-4F8A-AC8A-0465F0451AEB}" srcOrd="0" destOrd="0" presId="urn:microsoft.com/office/officeart/2005/8/layout/hierarchy1"/>
    <dgm:cxn modelId="{F65A3493-F845-47E3-B00F-18BA78667316}" type="presParOf" srcId="{221F0D2E-4937-4061-B2C4-30517A010BA1}" destId="{C8DCCB72-3A78-4EBF-9739-98CD468CE746}" srcOrd="1" destOrd="0" presId="urn:microsoft.com/office/officeart/2005/8/layout/hierarchy1"/>
    <dgm:cxn modelId="{FD055005-B8F6-4A1E-8B2A-57B0BD870A8A}" type="presParOf" srcId="{C8DCCB72-3A78-4EBF-9739-98CD468CE746}" destId="{7375BFC8-57F1-40ED-BDB0-DD844FEDB982}" srcOrd="0" destOrd="0" presId="urn:microsoft.com/office/officeart/2005/8/layout/hierarchy1"/>
    <dgm:cxn modelId="{CD72D7D6-B12F-4008-8939-3DB7C46125D6}" type="presParOf" srcId="{7375BFC8-57F1-40ED-BDB0-DD844FEDB982}" destId="{2CF4BA57-961A-4FCF-8CC1-5A99605133D1}" srcOrd="0" destOrd="0" presId="urn:microsoft.com/office/officeart/2005/8/layout/hierarchy1"/>
    <dgm:cxn modelId="{810DEEB7-D994-4AF2-9AF2-4259244A9CAE}" type="presParOf" srcId="{7375BFC8-57F1-40ED-BDB0-DD844FEDB982}" destId="{D2B80F19-2E9B-49F3-AC49-853B16E6AD2C}" srcOrd="1" destOrd="0" presId="urn:microsoft.com/office/officeart/2005/8/layout/hierarchy1"/>
    <dgm:cxn modelId="{A77840BE-B599-484D-AB51-60F63F124250}" type="presParOf" srcId="{C8DCCB72-3A78-4EBF-9739-98CD468CE746}" destId="{A00C4F58-8F68-46A6-8BB5-5C495D45CD62}" srcOrd="1" destOrd="0" presId="urn:microsoft.com/office/officeart/2005/8/layout/hierarchy1"/>
    <dgm:cxn modelId="{A72089EA-948C-4F8A-BDF8-7862D06EA7E9}" type="presParOf" srcId="{221F0D2E-4937-4061-B2C4-30517A010BA1}" destId="{B0D6F533-20DA-40B2-84ED-FC51D0949572}" srcOrd="2" destOrd="0" presId="urn:microsoft.com/office/officeart/2005/8/layout/hierarchy1"/>
    <dgm:cxn modelId="{C36ACCB9-D3F7-470B-AD2F-F08D7CF33B80}" type="presParOf" srcId="{221F0D2E-4937-4061-B2C4-30517A010BA1}" destId="{1420BF79-F822-4DB7-8C1A-67417AD50B93}" srcOrd="3" destOrd="0" presId="urn:microsoft.com/office/officeart/2005/8/layout/hierarchy1"/>
    <dgm:cxn modelId="{08AE466E-AA16-41BC-ADF4-6CB8B1945431}" type="presParOf" srcId="{1420BF79-F822-4DB7-8C1A-67417AD50B93}" destId="{453FE24D-6559-4F66-A202-8316D0BE76CD}" srcOrd="0" destOrd="0" presId="urn:microsoft.com/office/officeart/2005/8/layout/hierarchy1"/>
    <dgm:cxn modelId="{786CE68A-553E-4C7D-90A6-AE249E1BDBA5}" type="presParOf" srcId="{453FE24D-6559-4F66-A202-8316D0BE76CD}" destId="{C5383235-FCDB-4A8C-BD65-028F6930E0B9}" srcOrd="0" destOrd="0" presId="urn:microsoft.com/office/officeart/2005/8/layout/hierarchy1"/>
    <dgm:cxn modelId="{6B06268D-671A-4A50-8648-56A3BA7A83C6}" type="presParOf" srcId="{453FE24D-6559-4F66-A202-8316D0BE76CD}" destId="{AB9EE5BC-8497-4C14-9067-4C2AF0FA55A1}" srcOrd="1" destOrd="0" presId="urn:microsoft.com/office/officeart/2005/8/layout/hierarchy1"/>
    <dgm:cxn modelId="{5A421EBA-3B96-48B9-BEEE-B3E866066FF8}" type="presParOf" srcId="{1420BF79-F822-4DB7-8C1A-67417AD50B93}" destId="{FC3D8C7E-344B-4608-8EB6-4A1B0561FA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3A21DB-536E-46E6-8445-1CA8D9EA869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17F58F-7470-4D22-8650-2799743712AD}">
      <dgm:prSet phldrT="[Текст]"/>
      <dgm:spPr/>
      <dgm:t>
        <a:bodyPr/>
        <a:lstStyle/>
        <a:p>
          <a:r>
            <a:rPr lang="ru-RU" dirty="0" smtClean="0"/>
            <a:t>ШАГ 1</a:t>
          </a:r>
          <a:endParaRPr lang="ru-RU" dirty="0"/>
        </a:p>
      </dgm:t>
    </dgm:pt>
    <dgm:pt modelId="{820B5C76-D0B7-422B-B550-5D015E083F7D}" type="parTrans" cxnId="{0C0268B9-AD69-41F1-ACC2-1151AAEB53A4}">
      <dgm:prSet/>
      <dgm:spPr/>
      <dgm:t>
        <a:bodyPr/>
        <a:lstStyle/>
        <a:p>
          <a:endParaRPr lang="ru-RU"/>
        </a:p>
      </dgm:t>
    </dgm:pt>
    <dgm:pt modelId="{7C0A2BBA-9901-41F1-BB4B-707B836A75C9}" type="sibTrans" cxnId="{0C0268B9-AD69-41F1-ACC2-1151AAEB53A4}">
      <dgm:prSet/>
      <dgm:spPr/>
      <dgm:t>
        <a:bodyPr/>
        <a:lstStyle/>
        <a:p>
          <a:endParaRPr lang="ru-RU"/>
        </a:p>
      </dgm:t>
    </dgm:pt>
    <dgm:pt modelId="{C1D283F4-76F3-4A56-8064-6ABC782A8270}">
      <dgm:prSet phldrT="[Текст]" custT="1"/>
      <dgm:spPr/>
      <dgm:t>
        <a:bodyPr/>
        <a:lstStyle/>
        <a:p>
          <a:r>
            <a:rPr lang="ru-RU" sz="1800" dirty="0" smtClean="0"/>
            <a:t>Выбираем профессию</a:t>
          </a:r>
          <a:endParaRPr lang="ru-RU" sz="1800" dirty="0"/>
        </a:p>
      </dgm:t>
    </dgm:pt>
    <dgm:pt modelId="{2E5F10F1-745F-41D0-B9F8-F510630B1644}" type="parTrans" cxnId="{A518520F-8541-41C4-BB18-E0435015AB58}">
      <dgm:prSet/>
      <dgm:spPr/>
      <dgm:t>
        <a:bodyPr/>
        <a:lstStyle/>
        <a:p>
          <a:endParaRPr lang="ru-RU"/>
        </a:p>
      </dgm:t>
    </dgm:pt>
    <dgm:pt modelId="{A3B420F7-B48A-4B95-A6E8-E327E20F5212}" type="sibTrans" cxnId="{A518520F-8541-41C4-BB18-E0435015AB58}">
      <dgm:prSet/>
      <dgm:spPr/>
      <dgm:t>
        <a:bodyPr/>
        <a:lstStyle/>
        <a:p>
          <a:endParaRPr lang="ru-RU"/>
        </a:p>
      </dgm:t>
    </dgm:pt>
    <dgm:pt modelId="{EE26F591-D17C-4878-B6BB-34B278922649}">
      <dgm:prSet phldrT="[Текст]"/>
      <dgm:spPr/>
      <dgm:t>
        <a:bodyPr/>
        <a:lstStyle/>
        <a:p>
          <a:r>
            <a:rPr lang="ru-RU" dirty="0" smtClean="0"/>
            <a:t>ШАГ 2</a:t>
          </a:r>
          <a:endParaRPr lang="ru-RU" dirty="0"/>
        </a:p>
      </dgm:t>
    </dgm:pt>
    <dgm:pt modelId="{BA43F62B-6E2C-48FE-8023-022C84A60F17}" type="parTrans" cxnId="{C5ABD42A-3681-451F-AE1F-FBC4B90B472F}">
      <dgm:prSet/>
      <dgm:spPr/>
      <dgm:t>
        <a:bodyPr/>
        <a:lstStyle/>
        <a:p>
          <a:endParaRPr lang="ru-RU"/>
        </a:p>
      </dgm:t>
    </dgm:pt>
    <dgm:pt modelId="{2DC5A7A0-CE89-4BD9-B2E1-5884762EB827}" type="sibTrans" cxnId="{C5ABD42A-3681-451F-AE1F-FBC4B90B472F}">
      <dgm:prSet/>
      <dgm:spPr/>
      <dgm:t>
        <a:bodyPr/>
        <a:lstStyle/>
        <a:p>
          <a:endParaRPr lang="ru-RU"/>
        </a:p>
      </dgm:t>
    </dgm:pt>
    <dgm:pt modelId="{0F6F515E-8929-4D5B-844B-5E9BCB449F89}">
      <dgm:prSet phldrT="[Текст]" custT="1"/>
      <dgm:spPr/>
      <dgm:t>
        <a:bodyPr/>
        <a:lstStyle/>
        <a:p>
          <a:pPr marL="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Выбираем нужные предметы</a:t>
          </a:r>
        </a:p>
      </dgm:t>
    </dgm:pt>
    <dgm:pt modelId="{7090F45F-FCF4-46EB-A969-298F1065B7F0}" type="parTrans" cxnId="{D63C5EAF-B4EE-4D26-8EB7-CE9C671CB5A8}">
      <dgm:prSet/>
      <dgm:spPr/>
      <dgm:t>
        <a:bodyPr/>
        <a:lstStyle/>
        <a:p>
          <a:endParaRPr lang="ru-RU"/>
        </a:p>
      </dgm:t>
    </dgm:pt>
    <dgm:pt modelId="{B820D0FB-3BC0-42F5-B4C8-2AB6B4F15340}" type="sibTrans" cxnId="{D63C5EAF-B4EE-4D26-8EB7-CE9C671CB5A8}">
      <dgm:prSet/>
      <dgm:spPr/>
      <dgm:t>
        <a:bodyPr/>
        <a:lstStyle/>
        <a:p>
          <a:endParaRPr lang="ru-RU"/>
        </a:p>
      </dgm:t>
    </dgm:pt>
    <dgm:pt modelId="{EA36D187-A4CC-40F0-A11D-0CF7077DD644}">
      <dgm:prSet phldrT="[Текст]"/>
      <dgm:spPr/>
      <dgm:t>
        <a:bodyPr/>
        <a:lstStyle/>
        <a:p>
          <a:r>
            <a:rPr lang="ru-RU" dirty="0" smtClean="0"/>
            <a:t>ШАГ 3</a:t>
          </a:r>
          <a:endParaRPr lang="ru-RU" dirty="0"/>
        </a:p>
      </dgm:t>
    </dgm:pt>
    <dgm:pt modelId="{8861071D-4F54-460B-9F8F-496186DC026F}" type="parTrans" cxnId="{760C339F-018C-49A7-A196-0603F9493AB8}">
      <dgm:prSet/>
      <dgm:spPr/>
      <dgm:t>
        <a:bodyPr/>
        <a:lstStyle/>
        <a:p>
          <a:endParaRPr lang="ru-RU"/>
        </a:p>
      </dgm:t>
    </dgm:pt>
    <dgm:pt modelId="{89A999E5-5304-4876-A6F3-B06C313504FD}" type="sibTrans" cxnId="{760C339F-018C-49A7-A196-0603F9493AB8}">
      <dgm:prSet/>
      <dgm:spPr/>
      <dgm:t>
        <a:bodyPr/>
        <a:lstStyle/>
        <a:p>
          <a:endParaRPr lang="ru-RU"/>
        </a:p>
      </dgm:t>
    </dgm:pt>
    <dgm:pt modelId="{38091E94-F488-4851-91C7-47937A4CAC97}">
      <dgm:prSet phldrT="[Текст]" custT="1"/>
      <dgm:spPr/>
      <dgm:t>
        <a:bodyPr/>
        <a:lstStyle/>
        <a:p>
          <a:r>
            <a:rPr lang="ru-RU" sz="2000" dirty="0" smtClean="0"/>
            <a:t>Собираем документы в ВУЗы</a:t>
          </a:r>
          <a:endParaRPr lang="ru-RU" sz="2000" dirty="0"/>
        </a:p>
      </dgm:t>
    </dgm:pt>
    <dgm:pt modelId="{7C35B34D-7EB7-4CDD-B0FC-7D9BDC1FEE1F}" type="parTrans" cxnId="{F3A7FE39-8D31-4534-AC5B-4E1E4293638D}">
      <dgm:prSet/>
      <dgm:spPr/>
      <dgm:t>
        <a:bodyPr/>
        <a:lstStyle/>
        <a:p>
          <a:endParaRPr lang="ru-RU"/>
        </a:p>
      </dgm:t>
    </dgm:pt>
    <dgm:pt modelId="{A4B5BAA9-1ADD-4DAA-89B5-64DC61251B13}" type="sibTrans" cxnId="{F3A7FE39-8D31-4534-AC5B-4E1E4293638D}">
      <dgm:prSet/>
      <dgm:spPr/>
      <dgm:t>
        <a:bodyPr/>
        <a:lstStyle/>
        <a:p>
          <a:endParaRPr lang="ru-RU"/>
        </a:p>
      </dgm:t>
    </dgm:pt>
    <dgm:pt modelId="{68C572F6-5FA8-41CB-9F1B-CE83B4EB351C}">
      <dgm:prSet phldrT="[Текст]" custT="1"/>
      <dgm:spPr/>
      <dgm:t>
        <a:bodyPr/>
        <a:lstStyle/>
        <a:p>
          <a:endParaRPr lang="ru-RU" sz="1800" dirty="0"/>
        </a:p>
      </dgm:t>
    </dgm:pt>
    <dgm:pt modelId="{2CF2989D-F404-4B70-B467-E2F1C5006477}" type="parTrans" cxnId="{5996B079-3CD0-4A6F-8AA6-6739734EEA2E}">
      <dgm:prSet/>
      <dgm:spPr/>
      <dgm:t>
        <a:bodyPr/>
        <a:lstStyle/>
        <a:p>
          <a:endParaRPr lang="ru-RU"/>
        </a:p>
      </dgm:t>
    </dgm:pt>
    <dgm:pt modelId="{F44BEE58-C5ED-4837-BA96-2AAB549623A7}" type="sibTrans" cxnId="{5996B079-3CD0-4A6F-8AA6-6739734EEA2E}">
      <dgm:prSet/>
      <dgm:spPr/>
      <dgm:t>
        <a:bodyPr/>
        <a:lstStyle/>
        <a:p>
          <a:endParaRPr lang="ru-RU"/>
        </a:p>
      </dgm:t>
    </dgm:pt>
    <dgm:pt modelId="{55604209-2701-4D38-A3F5-8F7D0B808859}">
      <dgm:prSet phldrT="[Текст]" custT="1"/>
      <dgm:spPr/>
      <dgm:t>
        <a:bodyPr/>
        <a:lstStyle/>
        <a:p>
          <a:r>
            <a:rPr lang="ru-RU" sz="1800" dirty="0" smtClean="0"/>
            <a:t>Выбираем  ВУЗЫ</a:t>
          </a:r>
          <a:endParaRPr lang="ru-RU" sz="1800" dirty="0"/>
        </a:p>
      </dgm:t>
    </dgm:pt>
    <dgm:pt modelId="{099B73B0-1668-46A1-BE06-A388ED94A826}" type="parTrans" cxnId="{70C65215-431E-4599-B53D-5719388EA7BE}">
      <dgm:prSet/>
      <dgm:spPr/>
      <dgm:t>
        <a:bodyPr/>
        <a:lstStyle/>
        <a:p>
          <a:endParaRPr lang="ru-RU"/>
        </a:p>
      </dgm:t>
    </dgm:pt>
    <dgm:pt modelId="{39C16BF6-7DDC-47EE-AC20-0D21A24F58A1}" type="sibTrans" cxnId="{70C65215-431E-4599-B53D-5719388EA7BE}">
      <dgm:prSet/>
      <dgm:spPr/>
      <dgm:t>
        <a:bodyPr/>
        <a:lstStyle/>
        <a:p>
          <a:endParaRPr lang="ru-RU"/>
        </a:p>
      </dgm:t>
    </dgm:pt>
    <dgm:pt modelId="{5F68938D-80D3-49E5-A483-135099FA9431}">
      <dgm:prSet phldrT="[Текст]"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dirty="0" smtClean="0"/>
        </a:p>
      </dgm:t>
    </dgm:pt>
    <dgm:pt modelId="{FC151BE3-0618-4021-BD4C-3BDE8C411BDF}" type="parTrans" cxnId="{5DB66099-05EF-4FE0-95E3-EDD731854FD8}">
      <dgm:prSet/>
      <dgm:spPr/>
      <dgm:t>
        <a:bodyPr/>
        <a:lstStyle/>
        <a:p>
          <a:endParaRPr lang="ru-RU"/>
        </a:p>
      </dgm:t>
    </dgm:pt>
    <dgm:pt modelId="{58329694-8E69-467F-BCBD-31879FEBBBA8}" type="sibTrans" cxnId="{5DB66099-05EF-4FE0-95E3-EDD731854FD8}">
      <dgm:prSet/>
      <dgm:spPr/>
      <dgm:t>
        <a:bodyPr/>
        <a:lstStyle/>
        <a:p>
          <a:endParaRPr lang="ru-RU"/>
        </a:p>
      </dgm:t>
    </dgm:pt>
    <dgm:pt modelId="{D47786C1-55A7-4CAF-9E46-B481E2317F3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   Сдаем ЕГЭ</a:t>
          </a: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dirty="0" smtClean="0"/>
        </a:p>
      </dgm:t>
    </dgm:pt>
    <dgm:pt modelId="{EB157045-2729-46C8-B408-DA194B021232}" type="parTrans" cxnId="{F1BC1B24-FAA9-4EF5-B8DA-49560C989984}">
      <dgm:prSet/>
      <dgm:spPr/>
      <dgm:t>
        <a:bodyPr/>
        <a:lstStyle/>
        <a:p>
          <a:endParaRPr lang="ru-RU"/>
        </a:p>
      </dgm:t>
    </dgm:pt>
    <dgm:pt modelId="{193D0A7E-D74E-47E4-BE97-41BFB0428C29}" type="sibTrans" cxnId="{F1BC1B24-FAA9-4EF5-B8DA-49560C989984}">
      <dgm:prSet/>
      <dgm:spPr/>
      <dgm:t>
        <a:bodyPr/>
        <a:lstStyle/>
        <a:p>
          <a:endParaRPr lang="ru-RU"/>
        </a:p>
      </dgm:t>
    </dgm:pt>
    <dgm:pt modelId="{5305411B-64E1-4C27-92FE-E0BCC9DA8684}">
      <dgm:prSet phldrT="[Текст]" custT="1"/>
      <dgm:spPr/>
      <dgm:t>
        <a:bodyPr/>
        <a:lstStyle/>
        <a:p>
          <a:endParaRPr lang="ru-RU" sz="1800" dirty="0"/>
        </a:p>
      </dgm:t>
    </dgm:pt>
    <dgm:pt modelId="{0E564029-729E-476F-BAC0-2F9CB3BF2E83}" type="parTrans" cxnId="{A897F089-6C96-4EFC-959F-224529B920CC}">
      <dgm:prSet/>
      <dgm:spPr/>
    </dgm:pt>
    <dgm:pt modelId="{269E063E-968B-4028-A5F7-378DABFF32E6}" type="sibTrans" cxnId="{A897F089-6C96-4EFC-959F-224529B920CC}">
      <dgm:prSet/>
      <dgm:spPr/>
    </dgm:pt>
    <dgm:pt modelId="{D745A17C-E229-4B71-AEA9-B4BB411779E9}" type="pres">
      <dgm:prSet presAssocID="{503A21DB-536E-46E6-8445-1CA8D9EA86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8E9673-58D5-4D34-8DA2-B1D09D3327C5}" type="pres">
      <dgm:prSet presAssocID="{2A17F58F-7470-4D22-8650-2799743712AD}" presName="composite" presStyleCnt="0"/>
      <dgm:spPr/>
    </dgm:pt>
    <dgm:pt modelId="{FBBAAA8C-9866-498D-A7BA-36F250ECAF08}" type="pres">
      <dgm:prSet presAssocID="{2A17F58F-7470-4D22-8650-2799743712A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3FA0C-DB08-4B76-9752-048E90CCF075}" type="pres">
      <dgm:prSet presAssocID="{2A17F58F-7470-4D22-8650-2799743712AD}" presName="descendantText" presStyleLbl="alignAcc1" presStyleIdx="0" presStyleCnt="3" custScaleY="108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2DDBD-7B3B-4BF6-879B-EFEC0E754643}" type="pres">
      <dgm:prSet presAssocID="{7C0A2BBA-9901-41F1-BB4B-707B836A75C9}" presName="sp" presStyleCnt="0"/>
      <dgm:spPr/>
    </dgm:pt>
    <dgm:pt modelId="{E65942D8-B743-4200-A1DF-8F3D1C1A7DA4}" type="pres">
      <dgm:prSet presAssocID="{EE26F591-D17C-4878-B6BB-34B278922649}" presName="composite" presStyleCnt="0"/>
      <dgm:spPr/>
    </dgm:pt>
    <dgm:pt modelId="{E9897C06-A595-486E-A6DA-2B325B2CBB5A}" type="pres">
      <dgm:prSet presAssocID="{EE26F591-D17C-4878-B6BB-34B27892264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B9195-CF40-4B51-8DE3-0F70EA497F65}" type="pres">
      <dgm:prSet presAssocID="{EE26F591-D17C-4878-B6BB-34B27892264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02B78-6959-4357-9E71-4930D39B68AA}" type="pres">
      <dgm:prSet presAssocID="{2DC5A7A0-CE89-4BD9-B2E1-5884762EB827}" presName="sp" presStyleCnt="0"/>
      <dgm:spPr/>
    </dgm:pt>
    <dgm:pt modelId="{D60A557C-BF3A-40CA-B563-0CE6D2DF8D83}" type="pres">
      <dgm:prSet presAssocID="{EA36D187-A4CC-40F0-A11D-0CF7077DD644}" presName="composite" presStyleCnt="0"/>
      <dgm:spPr/>
    </dgm:pt>
    <dgm:pt modelId="{223A94C3-C80F-4E27-A570-9F54497A0D09}" type="pres">
      <dgm:prSet presAssocID="{EA36D187-A4CC-40F0-A11D-0CF7077DD64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4C4BE-F51B-45E3-A85E-59BF8971083E}" type="pres">
      <dgm:prSet presAssocID="{EA36D187-A4CC-40F0-A11D-0CF7077DD64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B69A18-4DC5-4741-82BE-8EA1BE8B482D}" type="presOf" srcId="{503A21DB-536E-46E6-8445-1CA8D9EA8696}" destId="{D745A17C-E229-4B71-AEA9-B4BB411779E9}" srcOrd="0" destOrd="0" presId="urn:microsoft.com/office/officeart/2005/8/layout/chevron2"/>
    <dgm:cxn modelId="{D5C91BA8-E4A5-4E63-A343-2E6E8341A806}" type="presOf" srcId="{68C572F6-5FA8-41CB-9F1B-CE83B4EB351C}" destId="{1483FA0C-DB08-4B76-9752-048E90CCF075}" srcOrd="0" destOrd="3" presId="urn:microsoft.com/office/officeart/2005/8/layout/chevron2"/>
    <dgm:cxn modelId="{F1BC1B24-FAA9-4EF5-B8DA-49560C989984}" srcId="{EE26F591-D17C-4878-B6BB-34B278922649}" destId="{D47786C1-55A7-4CAF-9E46-B481E2317F39}" srcOrd="2" destOrd="0" parTransId="{EB157045-2729-46C8-B408-DA194B021232}" sibTransId="{193D0A7E-D74E-47E4-BE97-41BFB0428C29}"/>
    <dgm:cxn modelId="{D63C5EAF-B4EE-4D26-8EB7-CE9C671CB5A8}" srcId="{EE26F591-D17C-4878-B6BB-34B278922649}" destId="{0F6F515E-8929-4D5B-844B-5E9BCB449F89}" srcOrd="1" destOrd="0" parTransId="{7090F45F-FCF4-46EB-A969-298F1065B7F0}" sibTransId="{B820D0FB-3BC0-42F5-B4C8-2AB6B4F15340}"/>
    <dgm:cxn modelId="{5171FACA-319F-4414-810A-4B58D5E3DD52}" type="presOf" srcId="{5305411B-64E1-4C27-92FE-E0BCC9DA8684}" destId="{1483FA0C-DB08-4B76-9752-048E90CCF075}" srcOrd="0" destOrd="0" presId="urn:microsoft.com/office/officeart/2005/8/layout/chevron2"/>
    <dgm:cxn modelId="{70C65215-431E-4599-B53D-5719388EA7BE}" srcId="{2A17F58F-7470-4D22-8650-2799743712AD}" destId="{55604209-2701-4D38-A3F5-8F7D0B808859}" srcOrd="2" destOrd="0" parTransId="{099B73B0-1668-46A1-BE06-A388ED94A826}" sibTransId="{39C16BF6-7DDC-47EE-AC20-0D21A24F58A1}"/>
    <dgm:cxn modelId="{ED464D83-275F-44E1-9DF8-5BE9A92BED81}" type="presOf" srcId="{2A17F58F-7470-4D22-8650-2799743712AD}" destId="{FBBAAA8C-9866-498D-A7BA-36F250ECAF08}" srcOrd="0" destOrd="0" presId="urn:microsoft.com/office/officeart/2005/8/layout/chevron2"/>
    <dgm:cxn modelId="{175869CD-CA9C-4594-A37B-DAA6B3115AB9}" type="presOf" srcId="{55604209-2701-4D38-A3F5-8F7D0B808859}" destId="{1483FA0C-DB08-4B76-9752-048E90CCF075}" srcOrd="0" destOrd="2" presId="urn:microsoft.com/office/officeart/2005/8/layout/chevron2"/>
    <dgm:cxn modelId="{299EFF97-71DB-4594-8885-4F9E8AED976B}" type="presOf" srcId="{EA36D187-A4CC-40F0-A11D-0CF7077DD644}" destId="{223A94C3-C80F-4E27-A570-9F54497A0D09}" srcOrd="0" destOrd="0" presId="urn:microsoft.com/office/officeart/2005/8/layout/chevron2"/>
    <dgm:cxn modelId="{A518520F-8541-41C4-BB18-E0435015AB58}" srcId="{2A17F58F-7470-4D22-8650-2799743712AD}" destId="{C1D283F4-76F3-4A56-8064-6ABC782A8270}" srcOrd="1" destOrd="0" parTransId="{2E5F10F1-745F-41D0-B9F8-F510630B1644}" sibTransId="{A3B420F7-B48A-4B95-A6E8-E327E20F5212}"/>
    <dgm:cxn modelId="{9B3913D3-A9FA-4FC9-9B2F-875AA2C3370C}" type="presOf" srcId="{EE26F591-D17C-4878-B6BB-34B278922649}" destId="{E9897C06-A595-486E-A6DA-2B325B2CBB5A}" srcOrd="0" destOrd="0" presId="urn:microsoft.com/office/officeart/2005/8/layout/chevron2"/>
    <dgm:cxn modelId="{5DB66099-05EF-4FE0-95E3-EDD731854FD8}" srcId="{EE26F591-D17C-4878-B6BB-34B278922649}" destId="{5F68938D-80D3-49E5-A483-135099FA9431}" srcOrd="0" destOrd="0" parTransId="{FC151BE3-0618-4021-BD4C-3BDE8C411BDF}" sibTransId="{58329694-8E69-467F-BCBD-31879FEBBBA8}"/>
    <dgm:cxn modelId="{24E918D4-EC1C-48E8-9656-99052443F70B}" type="presOf" srcId="{5F68938D-80D3-49E5-A483-135099FA9431}" destId="{10AB9195-CF40-4B51-8DE3-0F70EA497F65}" srcOrd="0" destOrd="0" presId="urn:microsoft.com/office/officeart/2005/8/layout/chevron2"/>
    <dgm:cxn modelId="{0C0268B9-AD69-41F1-ACC2-1151AAEB53A4}" srcId="{503A21DB-536E-46E6-8445-1CA8D9EA8696}" destId="{2A17F58F-7470-4D22-8650-2799743712AD}" srcOrd="0" destOrd="0" parTransId="{820B5C76-D0B7-422B-B550-5D015E083F7D}" sibTransId="{7C0A2BBA-9901-41F1-BB4B-707B836A75C9}"/>
    <dgm:cxn modelId="{5996B079-3CD0-4A6F-8AA6-6739734EEA2E}" srcId="{2A17F58F-7470-4D22-8650-2799743712AD}" destId="{68C572F6-5FA8-41CB-9F1B-CE83B4EB351C}" srcOrd="3" destOrd="0" parTransId="{2CF2989D-F404-4B70-B467-E2F1C5006477}" sibTransId="{F44BEE58-C5ED-4837-BA96-2AAB549623A7}"/>
    <dgm:cxn modelId="{F3A7FE39-8D31-4534-AC5B-4E1E4293638D}" srcId="{EA36D187-A4CC-40F0-A11D-0CF7077DD644}" destId="{38091E94-F488-4851-91C7-47937A4CAC97}" srcOrd="0" destOrd="0" parTransId="{7C35B34D-7EB7-4CDD-B0FC-7D9BDC1FEE1F}" sibTransId="{A4B5BAA9-1ADD-4DAA-89B5-64DC61251B13}"/>
    <dgm:cxn modelId="{760C339F-018C-49A7-A196-0603F9493AB8}" srcId="{503A21DB-536E-46E6-8445-1CA8D9EA8696}" destId="{EA36D187-A4CC-40F0-A11D-0CF7077DD644}" srcOrd="2" destOrd="0" parTransId="{8861071D-4F54-460B-9F8F-496186DC026F}" sibTransId="{89A999E5-5304-4876-A6F3-B06C313504FD}"/>
    <dgm:cxn modelId="{C5ABD42A-3681-451F-AE1F-FBC4B90B472F}" srcId="{503A21DB-536E-46E6-8445-1CA8D9EA8696}" destId="{EE26F591-D17C-4878-B6BB-34B278922649}" srcOrd="1" destOrd="0" parTransId="{BA43F62B-6E2C-48FE-8023-022C84A60F17}" sibTransId="{2DC5A7A0-CE89-4BD9-B2E1-5884762EB827}"/>
    <dgm:cxn modelId="{3216812C-72ED-4DC6-AC5E-2DB72919C695}" type="presOf" srcId="{38091E94-F488-4851-91C7-47937A4CAC97}" destId="{8464C4BE-F51B-45E3-A85E-59BF8971083E}" srcOrd="0" destOrd="0" presId="urn:microsoft.com/office/officeart/2005/8/layout/chevron2"/>
    <dgm:cxn modelId="{1B10D31C-AA93-4D8A-A064-975B3D117D0F}" type="presOf" srcId="{D47786C1-55A7-4CAF-9E46-B481E2317F39}" destId="{10AB9195-CF40-4B51-8DE3-0F70EA497F65}" srcOrd="0" destOrd="2" presId="urn:microsoft.com/office/officeart/2005/8/layout/chevron2"/>
    <dgm:cxn modelId="{A897F089-6C96-4EFC-959F-224529B920CC}" srcId="{2A17F58F-7470-4D22-8650-2799743712AD}" destId="{5305411B-64E1-4C27-92FE-E0BCC9DA8684}" srcOrd="0" destOrd="0" parTransId="{0E564029-729E-476F-BAC0-2F9CB3BF2E83}" sibTransId="{269E063E-968B-4028-A5F7-378DABFF32E6}"/>
    <dgm:cxn modelId="{F4D6E2E3-A64F-4D19-9F96-1D128A063D14}" type="presOf" srcId="{C1D283F4-76F3-4A56-8064-6ABC782A8270}" destId="{1483FA0C-DB08-4B76-9752-048E90CCF075}" srcOrd="0" destOrd="1" presId="urn:microsoft.com/office/officeart/2005/8/layout/chevron2"/>
    <dgm:cxn modelId="{B0A3D91D-BB8D-46FF-ADE5-EA3860531442}" type="presOf" srcId="{0F6F515E-8929-4D5B-844B-5E9BCB449F89}" destId="{10AB9195-CF40-4B51-8DE3-0F70EA497F65}" srcOrd="0" destOrd="1" presId="urn:microsoft.com/office/officeart/2005/8/layout/chevron2"/>
    <dgm:cxn modelId="{77221728-04E0-491F-BB6A-4598743D3508}" type="presParOf" srcId="{D745A17C-E229-4B71-AEA9-B4BB411779E9}" destId="{F18E9673-58D5-4D34-8DA2-B1D09D3327C5}" srcOrd="0" destOrd="0" presId="urn:microsoft.com/office/officeart/2005/8/layout/chevron2"/>
    <dgm:cxn modelId="{B259B660-ADF2-47CC-8342-A53CB4496559}" type="presParOf" srcId="{F18E9673-58D5-4D34-8DA2-B1D09D3327C5}" destId="{FBBAAA8C-9866-498D-A7BA-36F250ECAF08}" srcOrd="0" destOrd="0" presId="urn:microsoft.com/office/officeart/2005/8/layout/chevron2"/>
    <dgm:cxn modelId="{672BC95E-5942-4EA4-BD84-D1FB0B332E5A}" type="presParOf" srcId="{F18E9673-58D5-4D34-8DA2-B1D09D3327C5}" destId="{1483FA0C-DB08-4B76-9752-048E90CCF075}" srcOrd="1" destOrd="0" presId="urn:microsoft.com/office/officeart/2005/8/layout/chevron2"/>
    <dgm:cxn modelId="{AECB3773-1A98-49A5-8444-0E49048C9D8A}" type="presParOf" srcId="{D745A17C-E229-4B71-AEA9-B4BB411779E9}" destId="{B552DDBD-7B3B-4BF6-879B-EFEC0E754643}" srcOrd="1" destOrd="0" presId="urn:microsoft.com/office/officeart/2005/8/layout/chevron2"/>
    <dgm:cxn modelId="{66BC618B-9FB3-4E99-92AA-A254F146835E}" type="presParOf" srcId="{D745A17C-E229-4B71-AEA9-B4BB411779E9}" destId="{E65942D8-B743-4200-A1DF-8F3D1C1A7DA4}" srcOrd="2" destOrd="0" presId="urn:microsoft.com/office/officeart/2005/8/layout/chevron2"/>
    <dgm:cxn modelId="{E56623BE-2760-4D40-9507-0DA0A869AF91}" type="presParOf" srcId="{E65942D8-B743-4200-A1DF-8F3D1C1A7DA4}" destId="{E9897C06-A595-486E-A6DA-2B325B2CBB5A}" srcOrd="0" destOrd="0" presId="urn:microsoft.com/office/officeart/2005/8/layout/chevron2"/>
    <dgm:cxn modelId="{C97BF17F-D930-4F2B-A42F-867F83018EF7}" type="presParOf" srcId="{E65942D8-B743-4200-A1DF-8F3D1C1A7DA4}" destId="{10AB9195-CF40-4B51-8DE3-0F70EA497F65}" srcOrd="1" destOrd="0" presId="urn:microsoft.com/office/officeart/2005/8/layout/chevron2"/>
    <dgm:cxn modelId="{AF148882-DE8D-4D6E-B322-D4AFE988BE20}" type="presParOf" srcId="{D745A17C-E229-4B71-AEA9-B4BB411779E9}" destId="{30002B78-6959-4357-9E71-4930D39B68AA}" srcOrd="3" destOrd="0" presId="urn:microsoft.com/office/officeart/2005/8/layout/chevron2"/>
    <dgm:cxn modelId="{F3BA8FB4-BD4B-4CCA-9643-EFB606C4DA4A}" type="presParOf" srcId="{D745A17C-E229-4B71-AEA9-B4BB411779E9}" destId="{D60A557C-BF3A-40CA-B563-0CE6D2DF8D83}" srcOrd="4" destOrd="0" presId="urn:microsoft.com/office/officeart/2005/8/layout/chevron2"/>
    <dgm:cxn modelId="{D121893B-576E-48F7-BC3D-216C876D79FE}" type="presParOf" srcId="{D60A557C-BF3A-40CA-B563-0CE6D2DF8D83}" destId="{223A94C3-C80F-4E27-A570-9F54497A0D09}" srcOrd="0" destOrd="0" presId="urn:microsoft.com/office/officeart/2005/8/layout/chevron2"/>
    <dgm:cxn modelId="{4276DF18-C0D2-4F77-8361-C58CD5F64D54}" type="presParOf" srcId="{D60A557C-BF3A-40CA-B563-0CE6D2DF8D83}" destId="{8464C4BE-F51B-45E3-A85E-59BF897108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3A21DB-536E-46E6-8445-1CA8D9EA869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17F58F-7470-4D22-8650-2799743712AD}">
      <dgm:prSet phldrT="[Текст]"/>
      <dgm:spPr/>
      <dgm:t>
        <a:bodyPr/>
        <a:lstStyle/>
        <a:p>
          <a:r>
            <a:rPr lang="ru-RU" dirty="0" smtClean="0"/>
            <a:t>ШАГ 4</a:t>
          </a:r>
          <a:endParaRPr lang="ru-RU" dirty="0"/>
        </a:p>
      </dgm:t>
    </dgm:pt>
    <dgm:pt modelId="{820B5C76-D0B7-422B-B550-5D015E083F7D}" type="parTrans" cxnId="{0C0268B9-AD69-41F1-ACC2-1151AAEB53A4}">
      <dgm:prSet/>
      <dgm:spPr/>
      <dgm:t>
        <a:bodyPr/>
        <a:lstStyle/>
        <a:p>
          <a:endParaRPr lang="ru-RU"/>
        </a:p>
      </dgm:t>
    </dgm:pt>
    <dgm:pt modelId="{7C0A2BBA-9901-41F1-BB4B-707B836A75C9}" type="sibTrans" cxnId="{0C0268B9-AD69-41F1-ACC2-1151AAEB53A4}">
      <dgm:prSet/>
      <dgm:spPr/>
      <dgm:t>
        <a:bodyPr/>
        <a:lstStyle/>
        <a:p>
          <a:endParaRPr lang="ru-RU"/>
        </a:p>
      </dgm:t>
    </dgm:pt>
    <dgm:pt modelId="{C1D283F4-76F3-4A56-8064-6ABC782A8270}">
      <dgm:prSet phldrT="[Текст]"/>
      <dgm:spPr/>
      <dgm:t>
        <a:bodyPr/>
        <a:lstStyle/>
        <a:p>
          <a:r>
            <a:rPr lang="ru-RU" dirty="0" smtClean="0"/>
            <a:t>Сдаем документы в ВУЗы</a:t>
          </a:r>
        </a:p>
      </dgm:t>
    </dgm:pt>
    <dgm:pt modelId="{2E5F10F1-745F-41D0-B9F8-F510630B1644}" type="parTrans" cxnId="{A518520F-8541-41C4-BB18-E0435015AB58}">
      <dgm:prSet/>
      <dgm:spPr/>
      <dgm:t>
        <a:bodyPr/>
        <a:lstStyle/>
        <a:p>
          <a:endParaRPr lang="ru-RU"/>
        </a:p>
      </dgm:t>
    </dgm:pt>
    <dgm:pt modelId="{A3B420F7-B48A-4B95-A6E8-E327E20F5212}" type="sibTrans" cxnId="{A518520F-8541-41C4-BB18-E0435015AB58}">
      <dgm:prSet/>
      <dgm:spPr/>
      <dgm:t>
        <a:bodyPr/>
        <a:lstStyle/>
        <a:p>
          <a:endParaRPr lang="ru-RU"/>
        </a:p>
      </dgm:t>
    </dgm:pt>
    <dgm:pt modelId="{EE26F591-D17C-4878-B6BB-34B278922649}">
      <dgm:prSet phldrT="[Текст]"/>
      <dgm:spPr/>
      <dgm:t>
        <a:bodyPr/>
        <a:lstStyle/>
        <a:p>
          <a:r>
            <a:rPr lang="ru-RU" dirty="0" smtClean="0"/>
            <a:t>ШАГ 5</a:t>
          </a:r>
          <a:endParaRPr lang="ru-RU" dirty="0"/>
        </a:p>
      </dgm:t>
    </dgm:pt>
    <dgm:pt modelId="{BA43F62B-6E2C-48FE-8023-022C84A60F17}" type="parTrans" cxnId="{C5ABD42A-3681-451F-AE1F-FBC4B90B472F}">
      <dgm:prSet/>
      <dgm:spPr/>
      <dgm:t>
        <a:bodyPr/>
        <a:lstStyle/>
        <a:p>
          <a:endParaRPr lang="ru-RU"/>
        </a:p>
      </dgm:t>
    </dgm:pt>
    <dgm:pt modelId="{2DC5A7A0-CE89-4BD9-B2E1-5884762EB827}" type="sibTrans" cxnId="{C5ABD42A-3681-451F-AE1F-FBC4B90B472F}">
      <dgm:prSet/>
      <dgm:spPr/>
      <dgm:t>
        <a:bodyPr/>
        <a:lstStyle/>
        <a:p>
          <a:endParaRPr lang="ru-RU"/>
        </a:p>
      </dgm:t>
    </dgm:pt>
    <dgm:pt modelId="{0F6F515E-8929-4D5B-844B-5E9BCB449F89}">
      <dgm:prSet phldrT="[Текст]"/>
      <dgm:spPr/>
      <dgm:t>
        <a:bodyPr/>
        <a:lstStyle/>
        <a:p>
          <a:r>
            <a:rPr lang="ru-RU" dirty="0" smtClean="0"/>
            <a:t>Ждем результат конкурса в ВУЗах</a:t>
          </a:r>
          <a:endParaRPr lang="ru-RU" dirty="0"/>
        </a:p>
      </dgm:t>
    </dgm:pt>
    <dgm:pt modelId="{7090F45F-FCF4-46EB-A969-298F1065B7F0}" type="parTrans" cxnId="{D63C5EAF-B4EE-4D26-8EB7-CE9C671CB5A8}">
      <dgm:prSet/>
      <dgm:spPr/>
      <dgm:t>
        <a:bodyPr/>
        <a:lstStyle/>
        <a:p>
          <a:endParaRPr lang="ru-RU"/>
        </a:p>
      </dgm:t>
    </dgm:pt>
    <dgm:pt modelId="{B820D0FB-3BC0-42F5-B4C8-2AB6B4F15340}" type="sibTrans" cxnId="{D63C5EAF-B4EE-4D26-8EB7-CE9C671CB5A8}">
      <dgm:prSet/>
      <dgm:spPr/>
      <dgm:t>
        <a:bodyPr/>
        <a:lstStyle/>
        <a:p>
          <a:endParaRPr lang="ru-RU"/>
        </a:p>
      </dgm:t>
    </dgm:pt>
    <dgm:pt modelId="{D745A17C-E229-4B71-AEA9-B4BB411779E9}" type="pres">
      <dgm:prSet presAssocID="{503A21DB-536E-46E6-8445-1CA8D9EA86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8E9673-58D5-4D34-8DA2-B1D09D3327C5}" type="pres">
      <dgm:prSet presAssocID="{2A17F58F-7470-4D22-8650-2799743712AD}" presName="composite" presStyleCnt="0"/>
      <dgm:spPr/>
    </dgm:pt>
    <dgm:pt modelId="{FBBAAA8C-9866-498D-A7BA-36F250ECAF08}" type="pres">
      <dgm:prSet presAssocID="{2A17F58F-7470-4D22-8650-2799743712A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3FA0C-DB08-4B76-9752-048E90CCF075}" type="pres">
      <dgm:prSet presAssocID="{2A17F58F-7470-4D22-8650-2799743712AD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2DDBD-7B3B-4BF6-879B-EFEC0E754643}" type="pres">
      <dgm:prSet presAssocID="{7C0A2BBA-9901-41F1-BB4B-707B836A75C9}" presName="sp" presStyleCnt="0"/>
      <dgm:spPr/>
    </dgm:pt>
    <dgm:pt modelId="{E65942D8-B743-4200-A1DF-8F3D1C1A7DA4}" type="pres">
      <dgm:prSet presAssocID="{EE26F591-D17C-4878-B6BB-34B278922649}" presName="composite" presStyleCnt="0"/>
      <dgm:spPr/>
    </dgm:pt>
    <dgm:pt modelId="{E9897C06-A595-486E-A6DA-2B325B2CBB5A}" type="pres">
      <dgm:prSet presAssocID="{EE26F591-D17C-4878-B6BB-34B278922649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B9195-CF40-4B51-8DE3-0F70EA497F65}" type="pres">
      <dgm:prSet presAssocID="{EE26F591-D17C-4878-B6BB-34B278922649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1599F4-F3CB-4DEC-8BF9-7DC6E0BD39CC}" type="presOf" srcId="{503A21DB-536E-46E6-8445-1CA8D9EA8696}" destId="{D745A17C-E229-4B71-AEA9-B4BB411779E9}" srcOrd="0" destOrd="0" presId="urn:microsoft.com/office/officeart/2005/8/layout/chevron2"/>
    <dgm:cxn modelId="{1C46344D-0F14-40B1-85F9-112A49224BC5}" type="presOf" srcId="{0F6F515E-8929-4D5B-844B-5E9BCB449F89}" destId="{10AB9195-CF40-4B51-8DE3-0F70EA497F65}" srcOrd="0" destOrd="0" presId="urn:microsoft.com/office/officeart/2005/8/layout/chevron2"/>
    <dgm:cxn modelId="{A518520F-8541-41C4-BB18-E0435015AB58}" srcId="{2A17F58F-7470-4D22-8650-2799743712AD}" destId="{C1D283F4-76F3-4A56-8064-6ABC782A8270}" srcOrd="0" destOrd="0" parTransId="{2E5F10F1-745F-41D0-B9F8-F510630B1644}" sibTransId="{A3B420F7-B48A-4B95-A6E8-E327E20F5212}"/>
    <dgm:cxn modelId="{7F17288D-C6EF-49B9-A5EB-C0400744465F}" type="presOf" srcId="{2A17F58F-7470-4D22-8650-2799743712AD}" destId="{FBBAAA8C-9866-498D-A7BA-36F250ECAF08}" srcOrd="0" destOrd="0" presId="urn:microsoft.com/office/officeart/2005/8/layout/chevron2"/>
    <dgm:cxn modelId="{0C0268B9-AD69-41F1-ACC2-1151AAEB53A4}" srcId="{503A21DB-536E-46E6-8445-1CA8D9EA8696}" destId="{2A17F58F-7470-4D22-8650-2799743712AD}" srcOrd="0" destOrd="0" parTransId="{820B5C76-D0B7-422B-B550-5D015E083F7D}" sibTransId="{7C0A2BBA-9901-41F1-BB4B-707B836A75C9}"/>
    <dgm:cxn modelId="{D63C5EAF-B4EE-4D26-8EB7-CE9C671CB5A8}" srcId="{EE26F591-D17C-4878-B6BB-34B278922649}" destId="{0F6F515E-8929-4D5B-844B-5E9BCB449F89}" srcOrd="0" destOrd="0" parTransId="{7090F45F-FCF4-46EB-A969-298F1065B7F0}" sibTransId="{B820D0FB-3BC0-42F5-B4C8-2AB6B4F15340}"/>
    <dgm:cxn modelId="{C5ABD42A-3681-451F-AE1F-FBC4B90B472F}" srcId="{503A21DB-536E-46E6-8445-1CA8D9EA8696}" destId="{EE26F591-D17C-4878-B6BB-34B278922649}" srcOrd="1" destOrd="0" parTransId="{BA43F62B-6E2C-48FE-8023-022C84A60F17}" sibTransId="{2DC5A7A0-CE89-4BD9-B2E1-5884762EB827}"/>
    <dgm:cxn modelId="{3867B5D2-F02C-4DEE-9F23-0CF559012787}" type="presOf" srcId="{EE26F591-D17C-4878-B6BB-34B278922649}" destId="{E9897C06-A595-486E-A6DA-2B325B2CBB5A}" srcOrd="0" destOrd="0" presId="urn:microsoft.com/office/officeart/2005/8/layout/chevron2"/>
    <dgm:cxn modelId="{2CB59294-7B7A-451D-888C-DA43A6E2B59E}" type="presOf" srcId="{C1D283F4-76F3-4A56-8064-6ABC782A8270}" destId="{1483FA0C-DB08-4B76-9752-048E90CCF075}" srcOrd="0" destOrd="0" presId="urn:microsoft.com/office/officeart/2005/8/layout/chevron2"/>
    <dgm:cxn modelId="{6193BB6A-A3FE-4E4C-960D-2F6E2B915692}" type="presParOf" srcId="{D745A17C-E229-4B71-AEA9-B4BB411779E9}" destId="{F18E9673-58D5-4D34-8DA2-B1D09D3327C5}" srcOrd="0" destOrd="0" presId="urn:microsoft.com/office/officeart/2005/8/layout/chevron2"/>
    <dgm:cxn modelId="{2B99431C-AB03-4C17-A17A-EA2450729F74}" type="presParOf" srcId="{F18E9673-58D5-4D34-8DA2-B1D09D3327C5}" destId="{FBBAAA8C-9866-498D-A7BA-36F250ECAF08}" srcOrd="0" destOrd="0" presId="urn:microsoft.com/office/officeart/2005/8/layout/chevron2"/>
    <dgm:cxn modelId="{23A698A7-6C9C-4FEE-A1A9-2685F999958B}" type="presParOf" srcId="{F18E9673-58D5-4D34-8DA2-B1D09D3327C5}" destId="{1483FA0C-DB08-4B76-9752-048E90CCF075}" srcOrd="1" destOrd="0" presId="urn:microsoft.com/office/officeart/2005/8/layout/chevron2"/>
    <dgm:cxn modelId="{AD175849-5007-4F6C-B7B0-32EC28909024}" type="presParOf" srcId="{D745A17C-E229-4B71-AEA9-B4BB411779E9}" destId="{B552DDBD-7B3B-4BF6-879B-EFEC0E754643}" srcOrd="1" destOrd="0" presId="urn:microsoft.com/office/officeart/2005/8/layout/chevron2"/>
    <dgm:cxn modelId="{38A3A1A0-EAEB-422D-B17A-A668FF2C603F}" type="presParOf" srcId="{D745A17C-E229-4B71-AEA9-B4BB411779E9}" destId="{E65942D8-B743-4200-A1DF-8F3D1C1A7DA4}" srcOrd="2" destOrd="0" presId="urn:microsoft.com/office/officeart/2005/8/layout/chevron2"/>
    <dgm:cxn modelId="{90AEE881-C785-448C-A51C-DF18344019F1}" type="presParOf" srcId="{E65942D8-B743-4200-A1DF-8F3D1C1A7DA4}" destId="{E9897C06-A595-486E-A6DA-2B325B2CBB5A}" srcOrd="0" destOrd="0" presId="urn:microsoft.com/office/officeart/2005/8/layout/chevron2"/>
    <dgm:cxn modelId="{BF33667A-E6DA-437D-BE24-70D935DECABB}" type="presParOf" srcId="{E65942D8-B743-4200-A1DF-8F3D1C1A7DA4}" destId="{10AB9195-CF40-4B51-8DE3-0F70EA497F6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D6F533-20DA-40B2-84ED-FC51D0949572}">
      <dsp:nvSpPr>
        <dsp:cNvPr id="0" name=""/>
        <dsp:cNvSpPr/>
      </dsp:nvSpPr>
      <dsp:spPr>
        <a:xfrm>
          <a:off x="3654041" y="1146998"/>
          <a:ext cx="983005" cy="509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44"/>
              </a:lnTo>
              <a:lnTo>
                <a:pt x="983005" y="335644"/>
              </a:lnTo>
              <a:lnTo>
                <a:pt x="983005" y="50918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C57DF-2175-4F8A-AC8A-0465F0451AEB}">
      <dsp:nvSpPr>
        <dsp:cNvPr id="0" name=""/>
        <dsp:cNvSpPr/>
      </dsp:nvSpPr>
      <dsp:spPr>
        <a:xfrm>
          <a:off x="2397145" y="1146998"/>
          <a:ext cx="1256896" cy="437183"/>
        </a:xfrm>
        <a:custGeom>
          <a:avLst/>
          <a:gdLst/>
          <a:ahLst/>
          <a:cxnLst/>
          <a:rect l="0" t="0" r="0" b="0"/>
          <a:pathLst>
            <a:path>
              <a:moveTo>
                <a:pt x="1256896" y="0"/>
              </a:moveTo>
              <a:lnTo>
                <a:pt x="1256896" y="263640"/>
              </a:lnTo>
              <a:lnTo>
                <a:pt x="0" y="263640"/>
              </a:lnTo>
              <a:lnTo>
                <a:pt x="0" y="437183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17EC0-83AD-4991-803F-FA58DB797836}">
      <dsp:nvSpPr>
        <dsp:cNvPr id="0" name=""/>
        <dsp:cNvSpPr/>
      </dsp:nvSpPr>
      <dsp:spPr>
        <a:xfrm>
          <a:off x="1664065" y="-125730"/>
          <a:ext cx="3979952" cy="127272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992FE0F1-1884-4B2D-AD96-EF5BC3230670}">
      <dsp:nvSpPr>
        <dsp:cNvPr id="0" name=""/>
        <dsp:cNvSpPr/>
      </dsp:nvSpPr>
      <dsp:spPr>
        <a:xfrm>
          <a:off x="1872213" y="72009"/>
          <a:ext cx="3979952" cy="1272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Формы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проведения государственной итоговой аттестации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72213" y="72009"/>
        <a:ext cx="3979952" cy="1272729"/>
      </dsp:txXfrm>
    </dsp:sp>
    <dsp:sp modelId="{2CF4BA57-961A-4FCF-8CC1-5A99605133D1}">
      <dsp:nvSpPr>
        <dsp:cNvPr id="0" name=""/>
        <dsp:cNvSpPr/>
      </dsp:nvSpPr>
      <dsp:spPr>
        <a:xfrm>
          <a:off x="1440162" y="1584181"/>
          <a:ext cx="1913965" cy="100452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D2B80F19-2E9B-49F3-AC49-853B16E6AD2C}">
      <dsp:nvSpPr>
        <dsp:cNvPr id="0" name=""/>
        <dsp:cNvSpPr/>
      </dsp:nvSpPr>
      <dsp:spPr>
        <a:xfrm>
          <a:off x="1648310" y="1781922"/>
          <a:ext cx="1913965" cy="10045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Основной/ единый государственный экзамен – </a:t>
          </a:r>
          <a:r>
            <a:rPr lang="ru-RU" sz="14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ОГЭ/ЕГЭ</a:t>
          </a:r>
          <a:endParaRPr lang="ru-RU" sz="1400" b="1" kern="1200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48310" y="1781922"/>
        <a:ext cx="1913965" cy="1004529"/>
      </dsp:txXfrm>
    </dsp:sp>
    <dsp:sp modelId="{C5383235-FCDB-4A8C-BD65-028F6930E0B9}">
      <dsp:nvSpPr>
        <dsp:cNvPr id="0" name=""/>
        <dsp:cNvSpPr/>
      </dsp:nvSpPr>
      <dsp:spPr>
        <a:xfrm>
          <a:off x="3672411" y="1656186"/>
          <a:ext cx="1929270" cy="92999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AB9EE5BC-8497-4C14-9067-4C2AF0FA55A1}">
      <dsp:nvSpPr>
        <dsp:cNvPr id="0" name=""/>
        <dsp:cNvSpPr/>
      </dsp:nvSpPr>
      <dsp:spPr>
        <a:xfrm>
          <a:off x="3880560" y="1853927"/>
          <a:ext cx="1929270" cy="9299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Государственный выпускной экзамен - </a:t>
          </a:r>
          <a:r>
            <a:rPr lang="ru-RU" sz="1400" b="1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ГВЭ</a:t>
          </a:r>
          <a:endParaRPr lang="ru-RU" sz="1400" b="1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80560" y="1853927"/>
        <a:ext cx="1929270" cy="9299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BAAA8C-9866-498D-A7BA-36F250ECAF08}">
      <dsp:nvSpPr>
        <dsp:cNvPr id="0" name=""/>
        <dsp:cNvSpPr/>
      </dsp:nvSpPr>
      <dsp:spPr>
        <a:xfrm rot="5400000">
          <a:off x="-187231" y="228706"/>
          <a:ext cx="1248212" cy="8737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ШАГ 1</a:t>
          </a:r>
          <a:endParaRPr lang="ru-RU" sz="2200" kern="1200" dirty="0"/>
        </a:p>
      </dsp:txBody>
      <dsp:txXfrm rot="5400000">
        <a:off x="-187231" y="228706"/>
        <a:ext cx="1248212" cy="873748"/>
      </dsp:txXfrm>
    </dsp:sp>
    <dsp:sp modelId="{1483FA0C-DB08-4B76-9752-048E90CCF075}">
      <dsp:nvSpPr>
        <dsp:cNvPr id="0" name=""/>
        <dsp:cNvSpPr/>
      </dsp:nvSpPr>
      <dsp:spPr>
        <a:xfrm rot="5400000">
          <a:off x="1712050" y="-830494"/>
          <a:ext cx="878670" cy="2555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Выбираем профессию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Выбираем  ВУЗЫ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 rot="5400000">
        <a:off x="1712050" y="-830494"/>
        <a:ext cx="878670" cy="2555275"/>
      </dsp:txXfrm>
    </dsp:sp>
    <dsp:sp modelId="{E9897C06-A595-486E-A6DA-2B325B2CBB5A}">
      <dsp:nvSpPr>
        <dsp:cNvPr id="0" name=""/>
        <dsp:cNvSpPr/>
      </dsp:nvSpPr>
      <dsp:spPr>
        <a:xfrm rot="5400000">
          <a:off x="-187231" y="1330189"/>
          <a:ext cx="1248212" cy="8737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ШАГ 2</a:t>
          </a:r>
          <a:endParaRPr lang="ru-RU" sz="2200" kern="1200" dirty="0"/>
        </a:p>
      </dsp:txBody>
      <dsp:txXfrm rot="5400000">
        <a:off x="-187231" y="1330189"/>
        <a:ext cx="1248212" cy="873748"/>
      </dsp:txXfrm>
    </dsp:sp>
    <dsp:sp modelId="{10AB9195-CF40-4B51-8DE3-0F70EA497F65}">
      <dsp:nvSpPr>
        <dsp:cNvPr id="0" name=""/>
        <dsp:cNvSpPr/>
      </dsp:nvSpPr>
      <dsp:spPr>
        <a:xfrm rot="5400000">
          <a:off x="1745717" y="270989"/>
          <a:ext cx="811338" cy="2555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 smtClean="0"/>
        </a:p>
        <a:p>
          <a:pPr marL="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Выбираем нужные предметы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dirty="0" smtClean="0"/>
            <a:t>   Сдаем ЕГЭ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 smtClean="0"/>
        </a:p>
      </dsp:txBody>
      <dsp:txXfrm rot="5400000">
        <a:off x="1745717" y="270989"/>
        <a:ext cx="811338" cy="2555275"/>
      </dsp:txXfrm>
    </dsp:sp>
    <dsp:sp modelId="{223A94C3-C80F-4E27-A570-9F54497A0D09}">
      <dsp:nvSpPr>
        <dsp:cNvPr id="0" name=""/>
        <dsp:cNvSpPr/>
      </dsp:nvSpPr>
      <dsp:spPr>
        <a:xfrm rot="5400000">
          <a:off x="-187231" y="2431673"/>
          <a:ext cx="1248212" cy="8737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ШАГ 3</a:t>
          </a:r>
          <a:endParaRPr lang="ru-RU" sz="2200" kern="1200" dirty="0"/>
        </a:p>
      </dsp:txBody>
      <dsp:txXfrm rot="5400000">
        <a:off x="-187231" y="2431673"/>
        <a:ext cx="1248212" cy="873748"/>
      </dsp:txXfrm>
    </dsp:sp>
    <dsp:sp modelId="{8464C4BE-F51B-45E3-A85E-59BF8971083E}">
      <dsp:nvSpPr>
        <dsp:cNvPr id="0" name=""/>
        <dsp:cNvSpPr/>
      </dsp:nvSpPr>
      <dsp:spPr>
        <a:xfrm rot="5400000">
          <a:off x="1745717" y="1372473"/>
          <a:ext cx="811338" cy="2555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Собираем документы в ВУЗы</a:t>
          </a:r>
          <a:endParaRPr lang="ru-RU" sz="2000" kern="1200" dirty="0"/>
        </a:p>
      </dsp:txBody>
      <dsp:txXfrm rot="5400000">
        <a:off x="1745717" y="1372473"/>
        <a:ext cx="811338" cy="25552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BAAA8C-9866-498D-A7BA-36F250ECAF08}">
      <dsp:nvSpPr>
        <dsp:cNvPr id="0" name=""/>
        <dsp:cNvSpPr/>
      </dsp:nvSpPr>
      <dsp:spPr>
        <a:xfrm rot="5400000">
          <a:off x="-192694" y="194234"/>
          <a:ext cx="1284628" cy="8992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ШАГ 4</a:t>
          </a:r>
          <a:endParaRPr lang="ru-RU" sz="2300" kern="1200" dirty="0"/>
        </a:p>
      </dsp:txBody>
      <dsp:txXfrm rot="5400000">
        <a:off x="-192694" y="194234"/>
        <a:ext cx="1284628" cy="899239"/>
      </dsp:txXfrm>
    </dsp:sp>
    <dsp:sp modelId="{1483FA0C-DB08-4B76-9752-048E90CCF075}">
      <dsp:nvSpPr>
        <dsp:cNvPr id="0" name=""/>
        <dsp:cNvSpPr/>
      </dsp:nvSpPr>
      <dsp:spPr>
        <a:xfrm rot="5400000">
          <a:off x="1675189" y="-774409"/>
          <a:ext cx="835008" cy="23869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Сдаем документы в ВУЗы</a:t>
          </a:r>
        </a:p>
      </dsp:txBody>
      <dsp:txXfrm rot="5400000">
        <a:off x="1675189" y="-774409"/>
        <a:ext cx="835008" cy="2386908"/>
      </dsp:txXfrm>
    </dsp:sp>
    <dsp:sp modelId="{E9897C06-A595-486E-A6DA-2B325B2CBB5A}">
      <dsp:nvSpPr>
        <dsp:cNvPr id="0" name=""/>
        <dsp:cNvSpPr/>
      </dsp:nvSpPr>
      <dsp:spPr>
        <a:xfrm rot="5400000">
          <a:off x="-192694" y="1263979"/>
          <a:ext cx="1284628" cy="8992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ШАГ 5</a:t>
          </a:r>
          <a:endParaRPr lang="ru-RU" sz="2300" kern="1200" dirty="0"/>
        </a:p>
      </dsp:txBody>
      <dsp:txXfrm rot="5400000">
        <a:off x="-192694" y="1263979"/>
        <a:ext cx="1284628" cy="899239"/>
      </dsp:txXfrm>
    </dsp:sp>
    <dsp:sp modelId="{10AB9195-CF40-4B51-8DE3-0F70EA497F65}">
      <dsp:nvSpPr>
        <dsp:cNvPr id="0" name=""/>
        <dsp:cNvSpPr/>
      </dsp:nvSpPr>
      <dsp:spPr>
        <a:xfrm rot="5400000">
          <a:off x="1675189" y="295335"/>
          <a:ext cx="835008" cy="23869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Ждем результат конкурса в ВУЗах</a:t>
          </a:r>
          <a:endParaRPr lang="ru-RU" sz="1800" kern="1200" dirty="0"/>
        </a:p>
      </dsp:txBody>
      <dsp:txXfrm rot="5400000">
        <a:off x="1675189" y="295335"/>
        <a:ext cx="835008" cy="2386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9C86B-D0DF-480B-9185-F1F4B414656A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B0437-4094-4366-BCF9-674FB8F4F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0437-4094-4366-BCF9-674FB8F4F12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0437-4094-4366-BCF9-674FB8F4F12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B0437-4094-4366-BCF9-674FB8F4F12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18.10.18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634388A-97F6-49F2-A338-26AAF6E5AC96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obrnadzor.gov.ru/" TargetMode="External"/><Relationship Id="rId7" Type="http://schemas.openxmlformats.org/officeDocument/2006/relationships/image" Target="../media/image11.jpeg"/><Relationship Id="rId12" Type="http://schemas.openxmlformats.org/officeDocument/2006/relationships/image" Target="../media/image15.gif"/><Relationship Id="rId2" Type="http://schemas.openxmlformats.org/officeDocument/2006/relationships/hyperlink" Target="https://edu.gov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ustest.ru/ege/" TargetMode="External"/><Relationship Id="rId11" Type="http://schemas.openxmlformats.org/officeDocument/2006/relationships/image" Target="../media/image14.jpeg"/><Relationship Id="rId5" Type="http://schemas.openxmlformats.org/officeDocument/2006/relationships/hyperlink" Target="http://www.ege.edu.ru/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://www.obrnadzor.gov.ru/" TargetMode="Externa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107504" y="2277000"/>
            <a:ext cx="8856984" cy="14695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родительское собрание</a:t>
            </a:r>
          </a:p>
          <a:p>
            <a:pPr algn="ctr">
              <a:lnSpc>
                <a:spcPct val="100000"/>
              </a:lnSpc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«#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ЯсдамЕГЭ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2800" b="1" strike="noStrike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-6120" y="4869000"/>
            <a:ext cx="8682576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2"/>
          <p:cNvPicPr/>
          <p:nvPr/>
        </p:nvPicPr>
        <p:blipFill>
          <a:blip r:embed="rId2" cstate="print"/>
          <a:stretch/>
        </p:blipFill>
        <p:spPr>
          <a:xfrm>
            <a:off x="6300192" y="332656"/>
            <a:ext cx="2592288" cy="1296144"/>
          </a:xfrm>
          <a:prstGeom prst="rect">
            <a:avLst/>
          </a:prstGeom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20688"/>
            <a:ext cx="1728192" cy="1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dmin\Desktop\Педагогический форум\взлом (1)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48680"/>
            <a:ext cx="1694035" cy="954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35272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620688"/>
            <a:ext cx="8136903" cy="57606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РАСПИСАНИЕ ЕГЭ - 2019</a:t>
            </a:r>
            <a:endParaRPr lang="ru-RU" alt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628800"/>
            <a:ext cx="828092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Досрочный период  с </a:t>
            </a:r>
            <a:r>
              <a:rPr lang="ru-RU" sz="2400" dirty="0" smtClean="0">
                <a:solidFill>
                  <a:srgbClr val="FF0000"/>
                </a:solidFill>
              </a:rPr>
              <a:t>20 марта по 10 апреля </a:t>
            </a:r>
            <a:r>
              <a:rPr lang="ru-RU" sz="2400" dirty="0" smtClean="0"/>
              <a:t>2019 года</a:t>
            </a:r>
          </a:p>
          <a:p>
            <a:endParaRPr lang="ru-RU" sz="2400" dirty="0" smtClean="0"/>
          </a:p>
          <a:p>
            <a:r>
              <a:rPr lang="ru-RU" sz="2400" dirty="0" smtClean="0"/>
              <a:t>Основной период  с </a:t>
            </a:r>
            <a:r>
              <a:rPr lang="ru-RU" sz="2400" dirty="0" smtClean="0">
                <a:solidFill>
                  <a:srgbClr val="FF0000"/>
                </a:solidFill>
              </a:rPr>
              <a:t>27 мая по 01 июля </a:t>
            </a:r>
            <a:r>
              <a:rPr lang="ru-RU" sz="2400" dirty="0" smtClean="0"/>
              <a:t>2019 года</a:t>
            </a:r>
          </a:p>
          <a:p>
            <a:endParaRPr lang="ru-RU" sz="2400" dirty="0" smtClean="0"/>
          </a:p>
          <a:p>
            <a:r>
              <a:rPr lang="ru-RU" sz="2400" dirty="0" smtClean="0"/>
              <a:t>Дополнительный период – с </a:t>
            </a:r>
            <a:r>
              <a:rPr lang="ru-RU" sz="2400" dirty="0" smtClean="0">
                <a:solidFill>
                  <a:srgbClr val="FF0000"/>
                </a:solidFill>
              </a:rPr>
              <a:t>03 по 21сентября </a:t>
            </a:r>
            <a:r>
              <a:rPr lang="ru-RU" sz="2400" dirty="0" smtClean="0"/>
              <a:t>2019 года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Официальное расписание ЕГЭ – 2019 </a:t>
            </a:r>
          </a:p>
          <a:p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 будет утверждено приказом Министерства просвещения РФ до  01 декабря 2018 года</a:t>
            </a:r>
          </a:p>
          <a:p>
            <a:endParaRPr lang="ru-RU" sz="2400" dirty="0"/>
          </a:p>
        </p:txBody>
      </p:sp>
      <p:pic>
        <p:nvPicPr>
          <p:cNvPr id="14340" name="Picture 4" descr="http://aproekt.ucoz.net/12/i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365104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5292080" y="692696"/>
            <a:ext cx="3600192" cy="8640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92080" y="764704"/>
            <a:ext cx="3384375" cy="648072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РЕЗУЛЬТАТЫ ЕГЭ</a:t>
            </a:r>
            <a:endParaRPr lang="ru-RU" alt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9459" t="8445" r="10811"/>
          <a:stretch>
            <a:fillRect/>
          </a:stretch>
        </p:blipFill>
        <p:spPr bwMode="auto">
          <a:xfrm>
            <a:off x="0" y="404664"/>
            <a:ext cx="5072098" cy="38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04864"/>
            <a:ext cx="4968552" cy="397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s://www.tutoronline.ru/media/620702/%D1%80%D0%B5%D0%BF%D0%B5%D1%82%D0%B8%D1%82%D0%BE%D1%80-%D0%BA%D1%80%D0%B8%D1%86%D0%BA%D0%B0%D1%8F.jpg?width=0&amp;height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284984"/>
            <a:ext cx="4857752" cy="3370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229200"/>
            <a:ext cx="133367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352720" cy="10801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620688"/>
            <a:ext cx="8136903" cy="93610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pic>
        <p:nvPicPr>
          <p:cNvPr id="8" name="Picture 2" descr="http://vypusknik.pro/izgaztuve/egyeapel_1000.jpg"/>
          <p:cNvPicPr>
            <a:picLocks noChangeAspect="1" noChangeArrowheads="1"/>
          </p:cNvPicPr>
          <p:nvPr/>
        </p:nvPicPr>
        <p:blipFill>
          <a:blip r:embed="rId2" cstate="print"/>
          <a:srcRect r="33259"/>
          <a:stretch>
            <a:fillRect/>
          </a:stretch>
        </p:blipFill>
        <p:spPr bwMode="auto">
          <a:xfrm>
            <a:off x="58330" y="476672"/>
            <a:ext cx="8981920" cy="5809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352720" cy="10801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620688"/>
            <a:ext cx="8136903" cy="93610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pic>
        <p:nvPicPr>
          <p:cNvPr id="8" name="Picture 2" descr="C:\Users\sysoeva\Desktop\Download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236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oogai.ucoz.ru/_nw/6/64021514.png"/>
          <p:cNvPicPr>
            <a:picLocks noChangeAspect="1" noChangeArrowheads="1"/>
          </p:cNvPicPr>
          <p:nvPr/>
        </p:nvPicPr>
        <p:blipFill>
          <a:blip r:embed="rId2" cstate="print"/>
          <a:srcRect l="5001" t="9783" r="4999" b="13043"/>
          <a:stretch>
            <a:fillRect/>
          </a:stretch>
        </p:blipFill>
        <p:spPr bwMode="auto">
          <a:xfrm>
            <a:off x="214282" y="357166"/>
            <a:ext cx="5143536" cy="5072098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5157192"/>
            <a:ext cx="5786446" cy="13573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263525">
              <a:lnSpc>
                <a:spcPct val="80000"/>
              </a:lnSpc>
              <a:buFontTx/>
              <a:buNone/>
            </a:pPr>
            <a:endParaRPr lang="ru-RU" altLang="ru-RU" sz="2000" dirty="0" smtClean="0"/>
          </a:p>
          <a:p>
            <a:pPr marL="355600" indent="-263525">
              <a:lnSpc>
                <a:spcPct val="80000"/>
              </a:lnSpc>
              <a:buFontTx/>
              <a:buNone/>
            </a:pPr>
            <a:r>
              <a:rPr lang="ru-RU" altLang="ru-RU" sz="2600" b="1" i="1" dirty="0" smtClean="0">
                <a:solidFill>
                  <a:srgbClr val="0070C0"/>
                </a:solidFill>
              </a:rPr>
              <a:t>Для получения аттестата:</a:t>
            </a:r>
            <a:r>
              <a:rPr lang="ru-RU" altLang="ru-RU" sz="2600" dirty="0" smtClean="0">
                <a:solidFill>
                  <a:srgbClr val="0070C0"/>
                </a:solidFill>
              </a:rPr>
              <a:t> </a:t>
            </a:r>
          </a:p>
          <a:p>
            <a:pPr marL="355600" indent="-263525">
              <a:lnSpc>
                <a:spcPct val="80000"/>
              </a:lnSpc>
            </a:pPr>
            <a:r>
              <a:rPr lang="ru-RU" altLang="ru-RU" sz="2400" dirty="0" smtClean="0"/>
              <a:t>Русский язык -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24  балла</a:t>
            </a:r>
          </a:p>
          <a:p>
            <a:pPr marL="355600" indent="-263525">
              <a:lnSpc>
                <a:spcPct val="80000"/>
              </a:lnSpc>
            </a:pPr>
            <a:r>
              <a:rPr lang="ru-RU" altLang="ru-RU" sz="2400" dirty="0" smtClean="0"/>
              <a:t>Математика база (отметка)-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3 балла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5500694" y="500042"/>
          <a:ext cx="3429024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5572132" y="4000504"/>
          <a:ext cx="3286148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395536" y="404664"/>
            <a:ext cx="8352928" cy="8640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476672"/>
            <a:ext cx="7920880" cy="57606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Результаты ГИА-2018</a:t>
            </a:r>
            <a:endParaRPr lang="ru-RU" alt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1520" y="1268760"/>
            <a:ext cx="5472608" cy="496855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Участники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ЕГЭ – 1012 чел.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ГВЭ – 1 чел.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Количество 100-балльных работ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-8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</a:t>
            </a:r>
          </a:p>
          <a:p>
            <a:pPr>
              <a:buFontTx/>
              <a:buChar char="-"/>
            </a:pPr>
            <a:r>
              <a:rPr lang="ru-RU" sz="2400" b="1" dirty="0" smtClean="0"/>
              <a:t> по русскому языку – 4</a:t>
            </a:r>
          </a:p>
          <a:p>
            <a:r>
              <a:rPr lang="ru-RU" sz="2400" b="1" dirty="0" smtClean="0"/>
              <a:t> </a:t>
            </a:r>
            <a:r>
              <a:rPr lang="ru-RU" sz="1900" dirty="0" smtClean="0"/>
              <a:t>МБОУ «СОШ №20 с УИОП»</a:t>
            </a:r>
          </a:p>
          <a:p>
            <a:r>
              <a:rPr lang="ru-RU" sz="1900" dirty="0" smtClean="0"/>
              <a:t> МАОУ «СОШ №27 с УИОП»</a:t>
            </a:r>
          </a:p>
          <a:p>
            <a:r>
              <a:rPr lang="ru-RU" sz="1900" dirty="0" smtClean="0"/>
              <a:t> МБОУ «СОШ №28 с УИОП им А.А. </a:t>
            </a:r>
            <a:r>
              <a:rPr lang="ru-RU" sz="1900" dirty="0" err="1" smtClean="0"/>
              <a:t>Угарова</a:t>
            </a:r>
            <a:r>
              <a:rPr lang="ru-RU" sz="1900" dirty="0" smtClean="0"/>
              <a:t>»</a:t>
            </a:r>
          </a:p>
          <a:p>
            <a:r>
              <a:rPr lang="ru-RU" sz="1900" dirty="0" smtClean="0"/>
              <a:t> МАОУ «СОШ №40»</a:t>
            </a:r>
          </a:p>
          <a:p>
            <a:pPr>
              <a:buFontTx/>
              <a:buChar char="-"/>
            </a:pPr>
            <a:r>
              <a:rPr lang="ru-RU" sz="2400" b="1" dirty="0" smtClean="0"/>
              <a:t>по химии – 4 </a:t>
            </a:r>
          </a:p>
          <a:p>
            <a:r>
              <a:rPr lang="ru-RU" sz="1900" dirty="0" smtClean="0"/>
              <a:t>МАОУ «СОШ №24 с УИОП»</a:t>
            </a:r>
          </a:p>
          <a:p>
            <a:r>
              <a:rPr lang="ru-RU" sz="1900" dirty="0" smtClean="0"/>
              <a:t>МАОУ «СОШ №40» - 3.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Успешно прошли ГИА – 99,3%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выпускников школ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Не прошли ГИА  - 7 человек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357818" y="1556792"/>
          <a:ext cx="378618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2" descr="http://uo-kushevka.ucoz.ru/Osn_menu/ege_gia9/sdat_EGE/ege-pro1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5808231"/>
            <a:ext cx="2664296" cy="104976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64088" y="1124744"/>
            <a:ext cx="377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участников ЕГЭ-2018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107504" y="2277000"/>
            <a:ext cx="8856984" cy="14695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родительское собрание</a:t>
            </a:r>
          </a:p>
          <a:p>
            <a:pPr algn="ctr">
              <a:lnSpc>
                <a:spcPct val="100000"/>
              </a:lnSpc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«#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ЯсдамЕГЭ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2800" b="1" strike="noStrike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-6120" y="4869000"/>
            <a:ext cx="8682576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2"/>
          <p:cNvPicPr/>
          <p:nvPr/>
        </p:nvPicPr>
        <p:blipFill>
          <a:blip r:embed="rId2" cstate="print"/>
          <a:stretch/>
        </p:blipFill>
        <p:spPr>
          <a:xfrm>
            <a:off x="6300192" y="332656"/>
            <a:ext cx="2592288" cy="1296144"/>
          </a:xfrm>
          <a:prstGeom prst="rect">
            <a:avLst/>
          </a:prstGeom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692696"/>
            <a:ext cx="1728192" cy="149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dmin\Desktop\Педагогический форум\взлом (1)\Рисуно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48680"/>
            <a:ext cx="1694035" cy="954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332656"/>
            <a:ext cx="8352720" cy="10801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404664"/>
            <a:ext cx="8136903" cy="93610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родительское собрание</a:t>
            </a:r>
          </a:p>
          <a:p>
            <a:pPr algn="ctr">
              <a:lnSpc>
                <a:spcPct val="100000"/>
              </a:lnSpc>
            </a:pP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«#</a:t>
            </a:r>
            <a:r>
              <a:rPr lang="ru-RU" sz="2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ЯсдамЕГЭ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67944" y="1988840"/>
            <a:ext cx="4857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ИТОГОВАЯ АТТЕСТАЦИЯ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ежегодное мероприятие по государственному контролю освоения выпускниками основных общеобразовательных программ среднего общего образования (ГИА-11)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соответствии с требованиями федеральных государственных образовательных стандартов среднего общего образования»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https://png.pngtree.com/element_origin_min_pic/17/03/05/c2092bcb9e2294a03a2d7814e195f5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085184"/>
            <a:ext cx="1080120" cy="1440713"/>
          </a:xfrm>
          <a:prstGeom prst="rect">
            <a:avLst/>
          </a:prstGeom>
          <a:noFill/>
        </p:spPr>
      </p:pic>
      <p:pic>
        <p:nvPicPr>
          <p:cNvPr id="23" name="Picture 6" descr="C:\Users\Чайка\Desktop\ege-ugadayka-razlagaet-molodyozh.jpg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3563888" cy="2429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" descr="C:\Users\Чайка\Desktop\верх 2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9512" y="4005064"/>
            <a:ext cx="3349036" cy="25117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260648"/>
            <a:ext cx="8424936" cy="17281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404664"/>
            <a:ext cx="8208912" cy="1584176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Федеральный закон «Об образовании в Российской Федерации»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29.12.2012г. №273-ФЗ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Порядок проведения государственной итоговой аттестации по образовательным программам среднего общего образования,   утверждён приказом Министерства образования и науки Российской Федерации от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26 декабря 2013 года №1400</a:t>
            </a:r>
          </a:p>
          <a:p>
            <a:pPr algn="ctr">
              <a:defRPr/>
            </a:pPr>
            <a:endParaRPr lang="ru-RU" sz="16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69269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graphicFrame>
        <p:nvGraphicFramePr>
          <p:cNvPr id="9" name="Объект 5"/>
          <p:cNvGraphicFramePr>
            <a:graphicFrameLocks/>
          </p:cNvGraphicFramePr>
          <p:nvPr/>
        </p:nvGraphicFramePr>
        <p:xfrm>
          <a:off x="827584" y="2420888"/>
          <a:ext cx="720080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2" descr="http://www.desyatnikovo.tarbagatayruo.ru/wp-content/uploads/2017/10/%D0%B5%D0%B3%D1%8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143248"/>
            <a:ext cx="2300308" cy="1157873"/>
          </a:xfrm>
          <a:prstGeom prst="rect">
            <a:avLst/>
          </a:prstGeom>
          <a:noFill/>
        </p:spPr>
      </p:pic>
      <p:pic>
        <p:nvPicPr>
          <p:cNvPr id="12" name="Picture 4" descr="http://sevdelta.ru/wp-content/uploads/2017/09/gveh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071810"/>
            <a:ext cx="2054325" cy="1357322"/>
          </a:xfrm>
          <a:prstGeom prst="rect">
            <a:avLst/>
          </a:prstGeom>
          <a:noFill/>
        </p:spPr>
      </p:pic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179512" y="4077072"/>
            <a:ext cx="2160240" cy="1942234"/>
          </a:xfrm>
          <a:prstGeom prst="rect">
            <a:avLst/>
          </a:prstGeom>
          <a:solidFill>
            <a:srgbClr val="B7D0E7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endParaRPr lang="ru-RU" sz="1100" dirty="0"/>
          </a:p>
          <a:p>
            <a:endParaRPr lang="ru-RU" sz="1100" dirty="0"/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для обучающихся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организаций;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лиц, освоивших ОП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форме семейного 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образования (самообразования)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и допущенных в текущем году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ГИА.</a:t>
            </a:r>
            <a:endParaRPr lang="ru-RU" sz="1200" dirty="0"/>
          </a:p>
          <a:p>
            <a:endParaRPr lang="ru-RU" sz="1100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6732240" y="4437112"/>
            <a:ext cx="2232248" cy="1714512"/>
          </a:xfrm>
          <a:prstGeom prst="rect">
            <a:avLst/>
          </a:prstGeom>
          <a:solidFill>
            <a:srgbClr val="BACEE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для обучающихся специальных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учебно-воспитательных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учреждений закрытого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типа;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обучающихся образовательных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организаций за пределами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РФ;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обучающихся с ОВЗ,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инвалидов.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280920" cy="7920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5" y="620688"/>
            <a:ext cx="7992888" cy="57606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Итоговое сочинение  (изложение)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412776"/>
          <a:ext cx="864096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altLang="ru-RU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</a:rPr>
                        <a:t>Даты написания:</a:t>
                      </a:r>
                      <a:r>
                        <a:rPr lang="ru-RU" altLang="ru-RU" sz="2400" i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ru-RU" altLang="ru-RU" sz="2400" i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altLang="ru-RU" sz="2400" b="1" i="1" dirty="0" smtClean="0">
                          <a:solidFill>
                            <a:schemeClr val="bg1"/>
                          </a:solidFill>
                        </a:rPr>
                        <a:t>5 декабря 2018</a:t>
                      </a:r>
                    </a:p>
                    <a:p>
                      <a:r>
                        <a:rPr lang="ru-RU" altLang="ru-RU" sz="2400" b="1" i="1" dirty="0" smtClean="0"/>
                        <a:t> 6 февраля 2019</a:t>
                      </a:r>
                    </a:p>
                    <a:p>
                      <a:r>
                        <a:rPr lang="ru-RU" altLang="ru-RU" sz="2400" b="1" i="1" dirty="0" smtClean="0"/>
                        <a:t> 8 мая 2019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20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Тематические направления: </a:t>
                      </a:r>
                    </a:p>
                    <a:p>
                      <a:pPr marL="342900" lvl="0" indent="-342900">
                        <a:buFont typeface="Arial" pitchFamily="34" charset="0"/>
                        <a:buChar char="•"/>
                        <a:defRPr/>
                      </a:pPr>
                      <a:r>
                        <a:rPr lang="ru-RU" altLang="ru-RU" sz="2000" i="1" dirty="0" smtClean="0"/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Отцы и дети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Мечта и реальность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Месть и великодушие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Искусство и ремесло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Доброта и жестокость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altLang="ru-RU" sz="2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</a:rPr>
                        <a:t>Технология проведения: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dirty="0" smtClean="0"/>
                        <a:t>бланки регистрации и ответов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baseline="0" dirty="0" smtClean="0"/>
                        <a:t> время - </a:t>
                      </a:r>
                      <a:r>
                        <a:rPr lang="ru-RU" altLang="ru-RU" b="1" i="1" dirty="0" smtClean="0"/>
                        <a:t> 3 часа 55 минут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dirty="0" smtClean="0"/>
                        <a:t> 5 тем из закрытого перечня, сформированных по часовым поясам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dirty="0" smtClean="0"/>
                        <a:t>размещение тем в 09.45 в день проведения </a:t>
                      </a:r>
                      <a:r>
                        <a:rPr lang="ru-RU" altLang="ru-RU" b="1" i="1" u="sng" dirty="0" smtClean="0">
                          <a:solidFill>
                            <a:srgbClr val="002060"/>
                          </a:solidFill>
                        </a:rPr>
                        <a:t>– </a:t>
                      </a:r>
                      <a:r>
                        <a:rPr lang="en-US" altLang="ru-RU" b="1" i="1" u="sng" dirty="0" smtClean="0">
                          <a:solidFill>
                            <a:srgbClr val="002060"/>
                          </a:solidFill>
                        </a:rPr>
                        <a:t>fipi.ru</a:t>
                      </a:r>
                      <a:endParaRPr lang="ru-RU" altLang="ru-RU" b="1" i="1" u="sng" dirty="0" smtClean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dirty="0" smtClean="0"/>
                        <a:t> проверка  муниципальной и (или) региональной предметной комиссией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altLang="ru-RU" b="1" i="1" dirty="0" smtClean="0"/>
                        <a:t>Результаты сочинения: «ЗАЧЕТ»/«НЕЗАЧЕТ»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</a:rPr>
                        <a:t>Результаты сочинения действуют:</a:t>
                      </a:r>
                    </a:p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</a:rPr>
                        <a:t>для поступления в ВУЗ </a:t>
                      </a:r>
                      <a:r>
                        <a:rPr lang="ru-RU" altLang="ru-RU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</a:rPr>
                        <a:t>4 года</a:t>
                      </a:r>
                      <a:r>
                        <a:rPr lang="ru-RU" alt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</a:rPr>
                        <a:t>для получения аттестата – </a:t>
                      </a:r>
                      <a:r>
                        <a:rPr lang="ru-RU" altLang="ru-RU" sz="1800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</a:rPr>
                        <a:t>бессрочно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42" name="Picture 10" descr="https://st.depositphotos.com/1228953/3068/i/950/depositphotos_30685613-stock-photo-ok-sig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581128"/>
            <a:ext cx="202017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352720" cy="64807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620688"/>
            <a:ext cx="8136903" cy="432048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Итоговое изложение</a:t>
            </a:r>
          </a:p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268760"/>
            <a:ext cx="84249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Итоговое изложение как допуск к ГИА вправе писать: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обучающиеся с ограниченными возможностями здоровья, дети – инвалиды и инвалиды;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обучающиеся, получающие среднее общее образование по образовательным программам среднего общего образования в специальных учебно-воспитательных учреждениях закрытого типа, а также в учреждениях, исполняющих наказание в виде лишения свободы;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лица, обучающиеся по состоянию здоровья на дому, в образовательных организациях, в том числе санаторно-курортных, в которых проводятся необходимые лечебные, реабилитационные и оздоровительные мероприятия для нуждающихся в длительном лечении</a:t>
            </a:r>
          </a:p>
          <a:p>
            <a:pPr fontAlgn="base"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ИТОГОВОЕ  ИЗЛОЖЕНИЕ ПРОВОДИТСЯ В УСЛОВИЯХ, УЧИТЫВАЮЩИХ СОСТОЯНИЕ  ЗДОРОВЬЯ УЧАСТНИКОВ С ОВЗ, ВРЕМЯ УВЕЛИЧИВАЕТСЯ НА 1,5 ЧАСА, ОРГАНИЗУЮТСЯ ПЕРЕРЫВЫ ДЛЯ  ПРОЦЕДУР И ПИТАНИЯ</a:t>
            </a:r>
          </a:p>
          <a:p>
            <a:pPr algn="ctr" fontAlgn="base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ИЗЛОЖЕНИЯ НЕ УЧИТЫВАЮТСЯ ПРИ ПОСТУПЛЕНИИ В ВУЗ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1"/>
          <p:cNvSpPr>
            <a:spLocks noChangeArrowheads="1"/>
          </p:cNvSpPr>
          <p:nvPr/>
        </p:nvSpPr>
        <p:spPr bwMode="auto">
          <a:xfrm>
            <a:off x="611560" y="476672"/>
            <a:ext cx="82819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Министерства Просвещения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2000" dirty="0">
              <a:latin typeface="Times New Roman" pitchFamily="18" charset="0"/>
            </a:endParaRPr>
          </a:p>
          <a:p>
            <a:pPr algn="ctr" fontAlgn="t"/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edu.gov.ru</a:t>
            </a:r>
            <a:endParaRPr lang="en-US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Рособрнадзора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http://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4"/>
              </a:rPr>
              <a:t>www.obrnadzor.gov.ru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информационный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портал  ЕГЭ 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http://www.ege.edu.ru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Официальный сайт ФГБНУ «ФИПИ»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  <a:hlinkClick r:id="rId5"/>
              </a:rPr>
              <a:t>fipi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endParaRPr lang="ru-RU" sz="2000" dirty="0">
              <a:latin typeface="Times New Roman" pitchFamily="18" charset="0"/>
              <a:cs typeface="Times New Roman" pitchFamily="18" charset="0"/>
              <a:hlinkClick r:id="rId5"/>
            </a:endParaRPr>
          </a:p>
          <a:p>
            <a:pPr indent="450850" algn="ctr" eaLnBrk="0" hangingPunct="0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Федерального центра тестирования</a:t>
            </a:r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6"/>
              </a:rPr>
              <a:t>http://www.rustest.ru/ege/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450850" algn="ctr" eaLnBrk="0" hangingPunct="0"/>
            <a:endParaRPr lang="ru-RU" sz="2000" dirty="0">
              <a:latin typeface="Times New Roman" pitchFamily="18" charset="0"/>
            </a:endParaRP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Сайт управления образования администрации </a:t>
            </a:r>
          </a:p>
          <a:p>
            <a:pPr indent="450850" algn="ctr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Старооскольского городского округа 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ctr"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  <a:hlinkClick r:id="rId6"/>
              </a:rPr>
              <a:t>http://www.oskoluno.ru/</a:t>
            </a:r>
          </a:p>
        </p:txBody>
      </p:sp>
      <p:pic>
        <p:nvPicPr>
          <p:cNvPr id="103432" name="Picture 8" descr="C:\Documents and Settings\ChernikovaNV\Рабочий стол\К собранию\Безымянный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3071810"/>
            <a:ext cx="792088" cy="955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admin\Desktop\Педагогический форум\взлом (1)\Рисунок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5286388"/>
            <a:ext cx="1285852" cy="724392"/>
          </a:xfrm>
          <a:prstGeom prst="rect">
            <a:avLst/>
          </a:prstGeom>
          <a:noFill/>
        </p:spPr>
      </p:pic>
      <p:pic>
        <p:nvPicPr>
          <p:cNvPr id="15362" name="Picture 2" descr="http://png-school1.ucoz.ru/avatar/logos/FederalCenter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786" y="4143380"/>
            <a:ext cx="1227140" cy="1227140"/>
          </a:xfrm>
          <a:prstGeom prst="rect">
            <a:avLst/>
          </a:prstGeom>
          <a:noFill/>
        </p:spPr>
      </p:pic>
      <p:pic>
        <p:nvPicPr>
          <p:cNvPr id="15364" name="Picture 4" descr="http://rating-r.ru/files/images/Minobrnauki_Ger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476672"/>
            <a:ext cx="1479580" cy="934712"/>
          </a:xfrm>
          <a:prstGeom prst="rect">
            <a:avLst/>
          </a:prstGeom>
          <a:noFill/>
        </p:spPr>
      </p:pic>
      <p:pic>
        <p:nvPicPr>
          <p:cNvPr id="15366" name="Picture 6" descr="https://static.riafan.ru/uploads/2017/08/11/orig-1502444236b3f79066cf34e63a3f8e0b20f8fd4a83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4348" y="1428736"/>
            <a:ext cx="1396007" cy="785817"/>
          </a:xfrm>
          <a:prstGeom prst="rect">
            <a:avLst/>
          </a:prstGeom>
          <a:noFill/>
        </p:spPr>
      </p:pic>
      <p:pic>
        <p:nvPicPr>
          <p:cNvPr id="15368" name="Picture 8" descr="http://puir.edu.27.ru/files/uploads/images/obv/ege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45" y="2143116"/>
            <a:ext cx="2124900" cy="833539"/>
          </a:xfrm>
          <a:prstGeom prst="rect">
            <a:avLst/>
          </a:prstGeom>
          <a:noFill/>
        </p:spPr>
      </p:pic>
      <p:sp>
        <p:nvSpPr>
          <p:cNvPr id="11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332656"/>
            <a:ext cx="8280920" cy="8640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3" y="476672"/>
            <a:ext cx="8064896" cy="576064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ОТКРЫТЫЙ БАНК ЗАДАНИЙ ЕГЭ</a:t>
            </a:r>
            <a:endParaRPr lang="ru-RU" alt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496944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548680"/>
            <a:ext cx="8352720" cy="9361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620688"/>
            <a:ext cx="8136903" cy="720080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АУДИТОРИИ ПУНКТА ПРОВЕДЕНИЯ ЭКЗАМЕНОВ</a:t>
            </a:r>
          </a:p>
          <a:p>
            <a:pPr algn="ctr">
              <a:lnSpc>
                <a:spcPct val="100000"/>
              </a:lnSpc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УЧАСТНИКАМ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егэ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ЗАПРЕЩЕНО</a:t>
            </a:r>
            <a:endParaRPr lang="ru-RU" sz="20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6386" name="Picture 2" descr="https://juristoff.com/images/all/014/007/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8029" y="5229200"/>
            <a:ext cx="1605971" cy="1368152"/>
          </a:xfrm>
          <a:prstGeom prst="rect">
            <a:avLst/>
          </a:prstGeom>
          <a:noFill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478767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20431" y="1556792"/>
            <a:ext cx="4623569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932" y="5157192"/>
            <a:ext cx="629891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332656"/>
            <a:ext cx="8352720" cy="8640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404664"/>
            <a:ext cx="8136903" cy="648072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ТРЕБОВАНИЯ К  ППЭ</a:t>
            </a:r>
            <a:endParaRPr lang="ru-RU" alt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0625"/>
            <a:ext cx="869632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4527</TotalTime>
  <Words>576</Words>
  <Application>Microsoft Office PowerPoint</Application>
  <PresentationFormat>Экран (4:3)</PresentationFormat>
  <Paragraphs>134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системе оценки качества образования в Старооскольском городском округе:  опыт и результаты.</dc:title>
  <dc:creator>admin</dc:creator>
  <cp:lastModifiedBy>SysoevaVS</cp:lastModifiedBy>
  <cp:revision>419</cp:revision>
  <dcterms:created xsi:type="dcterms:W3CDTF">2017-10-24T09:49:39Z</dcterms:created>
  <dcterms:modified xsi:type="dcterms:W3CDTF">2018-11-15T13:07:50Z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</Properties>
</file>